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1" r:id="rId4"/>
    <p:sldId id="262" r:id="rId5"/>
    <p:sldId id="264" r:id="rId6"/>
    <p:sldId id="271" r:id="rId7"/>
    <p:sldId id="270" r:id="rId8"/>
    <p:sldId id="268" r:id="rId9"/>
    <p:sldId id="269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F33"/>
    <a:srgbClr val="5DA4D2"/>
    <a:srgbClr val="F8F8F8"/>
    <a:srgbClr val="074B7D"/>
    <a:srgbClr val="356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jl, licht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1" autoAdjust="0"/>
    <p:restoredTop sz="97511" autoAdjust="0"/>
  </p:normalViewPr>
  <p:slideViewPr>
    <p:cSldViewPr snapToGrid="0">
      <p:cViewPr varScale="1">
        <p:scale>
          <a:sx n="130" d="100"/>
          <a:sy n="130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-3252" y="-90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DFF859-163A-4888-ADC7-B9214E8BD905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5F069BDC-7452-40B3-BABD-D2F02C283577}">
      <dgm:prSet phldrT="[Text]" custT="1"/>
      <dgm:spPr>
        <a:solidFill>
          <a:srgbClr val="F6AF33"/>
        </a:solidFill>
        <a:ln>
          <a:noFill/>
        </a:ln>
      </dgm:spPr>
      <dgm:t>
        <a:bodyPr/>
        <a:lstStyle/>
        <a:p>
          <a:r>
            <a:rPr lang="nl-NL" sz="1300" b="1" smtClean="0">
              <a:solidFill>
                <a:schemeClr val="accent2"/>
              </a:solidFill>
            </a:rPr>
            <a:t>Drafting</a:t>
          </a:r>
          <a:endParaRPr lang="nl-NL" sz="1300" b="1" dirty="0">
            <a:solidFill>
              <a:schemeClr val="accent2"/>
            </a:solidFill>
          </a:endParaRPr>
        </a:p>
      </dgm:t>
    </dgm:pt>
    <dgm:pt modelId="{F6D574E7-1751-4B54-9430-7FA82B9BAEDD}" type="parTrans" cxnId="{628ABF18-B6FE-4DA7-8967-7F8AF29D0A51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574B7AC1-7AC3-4B9A-A770-6D8B6C79660C}" type="sibTrans" cxnId="{628ABF18-B6FE-4DA7-8967-7F8AF29D0A51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1BB2E10C-C01F-47A0-8608-8C1DB8545F8F}">
      <dgm:prSet phldrT="[Text]" custT="1"/>
      <dgm:spPr>
        <a:ln>
          <a:noFill/>
        </a:ln>
      </dgm:spPr>
      <dgm:t>
        <a:bodyPr/>
        <a:lstStyle/>
        <a:p>
          <a:r>
            <a:rPr lang="nl-NL" sz="1300" b="1" dirty="0" smtClean="0">
              <a:solidFill>
                <a:schemeClr val="accent2"/>
              </a:solidFill>
            </a:rPr>
            <a:t>WG review</a:t>
          </a:r>
          <a:endParaRPr lang="nl-NL" sz="1300" b="1" dirty="0">
            <a:solidFill>
              <a:schemeClr val="accent2"/>
            </a:solidFill>
          </a:endParaRPr>
        </a:p>
      </dgm:t>
    </dgm:pt>
    <dgm:pt modelId="{07B55DA3-7731-43AD-803C-B9A32BFF5002}" type="parTrans" cxnId="{958BE74A-BD56-46F1-9AE2-FE078328C2CD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A595D16D-D7F2-4FEE-AEF9-D43E5E95D605}" type="sibTrans" cxnId="{958BE74A-BD56-46F1-9AE2-FE078328C2CD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8A0932AA-8214-4118-849D-038981D3B6ED}">
      <dgm:prSet phldrT="[Text]" custT="1"/>
      <dgm:spPr>
        <a:solidFill>
          <a:srgbClr val="F6AF33"/>
        </a:solidFill>
        <a:ln>
          <a:noFill/>
        </a:ln>
      </dgm:spPr>
      <dgm:t>
        <a:bodyPr/>
        <a:lstStyle/>
        <a:p>
          <a:r>
            <a:rPr lang="nl-NL" sz="1300" b="1" dirty="0" err="1" smtClean="0">
              <a:solidFill>
                <a:schemeClr val="accent2"/>
              </a:solidFill>
            </a:rPr>
            <a:t>Comments</a:t>
          </a:r>
          <a:r>
            <a:rPr lang="nl-NL" sz="1300" b="1" dirty="0" smtClean="0">
              <a:solidFill>
                <a:schemeClr val="accent2"/>
              </a:solidFill>
            </a:rPr>
            <a:t> </a:t>
          </a:r>
          <a:r>
            <a:rPr lang="nl-NL" sz="1300" b="1" dirty="0" err="1" smtClean="0">
              <a:solidFill>
                <a:schemeClr val="accent2"/>
              </a:solidFill>
            </a:rPr>
            <a:t>resolution</a:t>
          </a:r>
          <a:endParaRPr lang="nl-NL" sz="1300" b="1" dirty="0">
            <a:solidFill>
              <a:schemeClr val="accent2"/>
            </a:solidFill>
          </a:endParaRPr>
        </a:p>
      </dgm:t>
    </dgm:pt>
    <dgm:pt modelId="{C979C90B-DFCB-4BF1-9E2D-6C97AF2A7187}" type="parTrans" cxnId="{9253C6C7-6491-49B5-8757-9201F986147C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B737CA07-6C65-4BA1-9081-A8A23891FAB0}" type="sibTrans" cxnId="{9253C6C7-6491-49B5-8757-9201F986147C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EE508797-3836-47BD-B132-976D4BA31CC0}">
      <dgm:prSet custT="1"/>
      <dgm:spPr>
        <a:ln>
          <a:noFill/>
        </a:ln>
      </dgm:spPr>
      <dgm:t>
        <a:bodyPr/>
        <a:lstStyle/>
        <a:p>
          <a:r>
            <a:rPr lang="nl-NL" sz="1300" b="1" smtClean="0">
              <a:solidFill>
                <a:schemeClr val="accent2"/>
              </a:solidFill>
            </a:rPr>
            <a:t>Public consultation</a:t>
          </a:r>
          <a:endParaRPr lang="nl-NL" sz="1300" b="1" dirty="0">
            <a:solidFill>
              <a:schemeClr val="accent2"/>
            </a:solidFill>
          </a:endParaRPr>
        </a:p>
      </dgm:t>
    </dgm:pt>
    <dgm:pt modelId="{40066E6D-E8DB-48B9-B9FB-8ED1626ABF7D}" type="parTrans" cxnId="{372546B1-BE36-4251-80F2-8E89800E971A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41521C7D-84A5-421C-9EC0-385B84061319}" type="sibTrans" cxnId="{372546B1-BE36-4251-80F2-8E89800E971A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067C33A5-4078-4A44-BC24-3A33E04D9D7C}">
      <dgm:prSet custT="1"/>
      <dgm:spPr>
        <a:solidFill>
          <a:srgbClr val="F6AF33"/>
        </a:solidFill>
        <a:ln>
          <a:noFill/>
        </a:ln>
      </dgm:spPr>
      <dgm:t>
        <a:bodyPr/>
        <a:lstStyle/>
        <a:p>
          <a:r>
            <a:rPr lang="nl-NL" sz="1300" b="1" smtClean="0">
              <a:solidFill>
                <a:schemeClr val="accent2"/>
              </a:solidFill>
            </a:rPr>
            <a:t>Comments resolution</a:t>
          </a:r>
          <a:endParaRPr lang="nl-NL" sz="1300" b="1" dirty="0">
            <a:solidFill>
              <a:schemeClr val="accent2"/>
            </a:solidFill>
          </a:endParaRPr>
        </a:p>
      </dgm:t>
    </dgm:pt>
    <dgm:pt modelId="{148E1CBA-5D9A-42DB-BA68-06C3024DADDB}" type="parTrans" cxnId="{73A4DC72-534B-4743-A4DD-5BB64A4856AB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617D3D49-BE31-44CD-9E86-3D40AE252312}" type="sibTrans" cxnId="{73A4DC72-534B-4743-A4DD-5BB64A4856AB}">
      <dgm:prSet custT="1"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BA64001B-1B0B-4511-951A-598EE6B9F19B}">
      <dgm:prSet custT="1"/>
      <dgm:spPr>
        <a:ln>
          <a:noFill/>
        </a:ln>
      </dgm:spPr>
      <dgm:t>
        <a:bodyPr/>
        <a:lstStyle/>
        <a:p>
          <a:r>
            <a:rPr lang="nl-NL" sz="1300" b="1" smtClean="0">
              <a:solidFill>
                <a:schemeClr val="accent2"/>
              </a:solidFill>
            </a:rPr>
            <a:t>Voting</a:t>
          </a:r>
          <a:endParaRPr lang="nl-NL" sz="1300" b="1" dirty="0">
            <a:solidFill>
              <a:schemeClr val="accent2"/>
            </a:solidFill>
          </a:endParaRPr>
        </a:p>
      </dgm:t>
    </dgm:pt>
    <dgm:pt modelId="{280EC07C-D677-4C4F-B552-1C7FFC7D2513}" type="parTrans" cxnId="{31CFC4C7-D625-4903-8D87-58A10F0A0522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1838E772-3BE6-48B2-91B0-FC218E618A28}" type="sibTrans" cxnId="{31CFC4C7-D625-4903-8D87-58A10F0A0522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EDAEBB24-3032-409F-9060-98FC222B5131}" type="pres">
      <dgm:prSet presAssocID="{19DFF859-163A-4888-ADC7-B9214E8BD9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170B2AA-F4AF-43EB-831F-E525E32429CE}" type="pres">
      <dgm:prSet presAssocID="{5F069BDC-7452-40B3-BABD-D2F02C28357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508FC50-E1B0-4DAA-8093-565363B42368}" type="pres">
      <dgm:prSet presAssocID="{574B7AC1-7AC3-4B9A-A770-6D8B6C79660C}" presName="sibTrans" presStyleLbl="sibTrans2D1" presStyleIdx="0" presStyleCnt="5"/>
      <dgm:spPr/>
      <dgm:t>
        <a:bodyPr/>
        <a:lstStyle/>
        <a:p>
          <a:endParaRPr lang="nl-NL"/>
        </a:p>
      </dgm:t>
    </dgm:pt>
    <dgm:pt modelId="{F835BB7E-DBD0-4F31-80F0-45CD3787266D}" type="pres">
      <dgm:prSet presAssocID="{574B7AC1-7AC3-4B9A-A770-6D8B6C79660C}" presName="connectorText" presStyleLbl="sibTrans2D1" presStyleIdx="0" presStyleCnt="5"/>
      <dgm:spPr/>
      <dgm:t>
        <a:bodyPr/>
        <a:lstStyle/>
        <a:p>
          <a:endParaRPr lang="nl-NL"/>
        </a:p>
      </dgm:t>
    </dgm:pt>
    <dgm:pt modelId="{7C3998BB-D14A-4A3F-87F7-F2A758D1B919}" type="pres">
      <dgm:prSet presAssocID="{1BB2E10C-C01F-47A0-8608-8C1DB8545F8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EABB5ED-1B06-4A1C-A8C7-8928AB0848C1}" type="pres">
      <dgm:prSet presAssocID="{A595D16D-D7F2-4FEE-AEF9-D43E5E95D605}" presName="sibTrans" presStyleLbl="sibTrans2D1" presStyleIdx="1" presStyleCnt="5"/>
      <dgm:spPr/>
      <dgm:t>
        <a:bodyPr/>
        <a:lstStyle/>
        <a:p>
          <a:endParaRPr lang="nl-NL"/>
        </a:p>
      </dgm:t>
    </dgm:pt>
    <dgm:pt modelId="{B4CBE1E3-9E11-4A49-9211-EFDEA0F5EFC7}" type="pres">
      <dgm:prSet presAssocID="{A595D16D-D7F2-4FEE-AEF9-D43E5E95D605}" presName="connectorText" presStyleLbl="sibTrans2D1" presStyleIdx="1" presStyleCnt="5"/>
      <dgm:spPr/>
      <dgm:t>
        <a:bodyPr/>
        <a:lstStyle/>
        <a:p>
          <a:endParaRPr lang="nl-NL"/>
        </a:p>
      </dgm:t>
    </dgm:pt>
    <dgm:pt modelId="{1E3FA83C-6D94-4895-BC72-2B4CA62F87C6}" type="pres">
      <dgm:prSet presAssocID="{8A0932AA-8214-4118-849D-038981D3B6E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CED7679-32F3-4F5C-8932-1D88700E9A4C}" type="pres">
      <dgm:prSet presAssocID="{B737CA07-6C65-4BA1-9081-A8A23891FAB0}" presName="sibTrans" presStyleLbl="sibTrans2D1" presStyleIdx="2" presStyleCnt="5"/>
      <dgm:spPr/>
      <dgm:t>
        <a:bodyPr/>
        <a:lstStyle/>
        <a:p>
          <a:endParaRPr lang="nl-NL"/>
        </a:p>
      </dgm:t>
    </dgm:pt>
    <dgm:pt modelId="{5DE5B82B-DCC6-40D4-9A2E-63E9B9EE3709}" type="pres">
      <dgm:prSet presAssocID="{B737CA07-6C65-4BA1-9081-A8A23891FAB0}" presName="connectorText" presStyleLbl="sibTrans2D1" presStyleIdx="2" presStyleCnt="5"/>
      <dgm:spPr/>
      <dgm:t>
        <a:bodyPr/>
        <a:lstStyle/>
        <a:p>
          <a:endParaRPr lang="nl-NL"/>
        </a:p>
      </dgm:t>
    </dgm:pt>
    <dgm:pt modelId="{3DF98666-3159-431E-AC66-54E0DBAB4035}" type="pres">
      <dgm:prSet presAssocID="{EE508797-3836-47BD-B132-976D4BA31CC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275F245-295C-4DDD-8B0B-A997860EFFB2}" type="pres">
      <dgm:prSet presAssocID="{41521C7D-84A5-421C-9EC0-385B84061319}" presName="sibTrans" presStyleLbl="sibTrans2D1" presStyleIdx="3" presStyleCnt="5"/>
      <dgm:spPr/>
      <dgm:t>
        <a:bodyPr/>
        <a:lstStyle/>
        <a:p>
          <a:endParaRPr lang="nl-NL"/>
        </a:p>
      </dgm:t>
    </dgm:pt>
    <dgm:pt modelId="{A804454E-50F7-4F0F-9290-A870C977D7A3}" type="pres">
      <dgm:prSet presAssocID="{41521C7D-84A5-421C-9EC0-385B84061319}" presName="connectorText" presStyleLbl="sibTrans2D1" presStyleIdx="3" presStyleCnt="5"/>
      <dgm:spPr/>
      <dgm:t>
        <a:bodyPr/>
        <a:lstStyle/>
        <a:p>
          <a:endParaRPr lang="nl-NL"/>
        </a:p>
      </dgm:t>
    </dgm:pt>
    <dgm:pt modelId="{F2711B23-DB9E-48DE-AD47-9C56CB068FC8}" type="pres">
      <dgm:prSet presAssocID="{067C33A5-4078-4A44-BC24-3A33E04D9D7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10BCBC3-570E-4715-8A6E-ED523549FC20}" type="pres">
      <dgm:prSet presAssocID="{617D3D49-BE31-44CD-9E86-3D40AE252312}" presName="sibTrans" presStyleLbl="sibTrans2D1" presStyleIdx="4" presStyleCnt="5"/>
      <dgm:spPr/>
      <dgm:t>
        <a:bodyPr/>
        <a:lstStyle/>
        <a:p>
          <a:endParaRPr lang="nl-NL"/>
        </a:p>
      </dgm:t>
    </dgm:pt>
    <dgm:pt modelId="{3FE902ED-D6A0-4C7B-9519-F187EF9097F8}" type="pres">
      <dgm:prSet presAssocID="{617D3D49-BE31-44CD-9E86-3D40AE252312}" presName="connectorText" presStyleLbl="sibTrans2D1" presStyleIdx="4" presStyleCnt="5"/>
      <dgm:spPr/>
      <dgm:t>
        <a:bodyPr/>
        <a:lstStyle/>
        <a:p>
          <a:endParaRPr lang="nl-NL"/>
        </a:p>
      </dgm:t>
    </dgm:pt>
    <dgm:pt modelId="{123C9795-22C7-4067-8F85-E14B20BF160A}" type="pres">
      <dgm:prSet presAssocID="{BA64001B-1B0B-4511-951A-598EE6B9F19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31BCF13-C1AD-4536-A9C9-C06AD58208FD}" type="presOf" srcId="{A595D16D-D7F2-4FEE-AEF9-D43E5E95D605}" destId="{6EABB5ED-1B06-4A1C-A8C7-8928AB0848C1}" srcOrd="0" destOrd="0" presId="urn:microsoft.com/office/officeart/2005/8/layout/process1"/>
    <dgm:cxn modelId="{372546B1-BE36-4251-80F2-8E89800E971A}" srcId="{19DFF859-163A-4888-ADC7-B9214E8BD905}" destId="{EE508797-3836-47BD-B132-976D4BA31CC0}" srcOrd="3" destOrd="0" parTransId="{40066E6D-E8DB-48B9-B9FB-8ED1626ABF7D}" sibTransId="{41521C7D-84A5-421C-9EC0-385B84061319}"/>
    <dgm:cxn modelId="{DBF2AD91-030B-44FD-A2E9-3470276897CF}" type="presOf" srcId="{41521C7D-84A5-421C-9EC0-385B84061319}" destId="{A804454E-50F7-4F0F-9290-A870C977D7A3}" srcOrd="1" destOrd="0" presId="urn:microsoft.com/office/officeart/2005/8/layout/process1"/>
    <dgm:cxn modelId="{958BE74A-BD56-46F1-9AE2-FE078328C2CD}" srcId="{19DFF859-163A-4888-ADC7-B9214E8BD905}" destId="{1BB2E10C-C01F-47A0-8608-8C1DB8545F8F}" srcOrd="1" destOrd="0" parTransId="{07B55DA3-7731-43AD-803C-B9A32BFF5002}" sibTransId="{A595D16D-D7F2-4FEE-AEF9-D43E5E95D605}"/>
    <dgm:cxn modelId="{C09C6ABB-EFAD-4FFD-9428-E872AA1F3EF1}" type="presOf" srcId="{617D3D49-BE31-44CD-9E86-3D40AE252312}" destId="{610BCBC3-570E-4715-8A6E-ED523549FC20}" srcOrd="0" destOrd="0" presId="urn:microsoft.com/office/officeart/2005/8/layout/process1"/>
    <dgm:cxn modelId="{ACB817DF-91AC-458F-BE0C-C91FB7B715D4}" type="presOf" srcId="{19DFF859-163A-4888-ADC7-B9214E8BD905}" destId="{EDAEBB24-3032-409F-9060-98FC222B5131}" srcOrd="0" destOrd="0" presId="urn:microsoft.com/office/officeart/2005/8/layout/process1"/>
    <dgm:cxn modelId="{CAEBB261-72D8-4C8F-B4E2-ED7C57553945}" type="presOf" srcId="{5F069BDC-7452-40B3-BABD-D2F02C283577}" destId="{6170B2AA-F4AF-43EB-831F-E525E32429CE}" srcOrd="0" destOrd="0" presId="urn:microsoft.com/office/officeart/2005/8/layout/process1"/>
    <dgm:cxn modelId="{67941AFC-2793-4DF2-A4DA-5000F093AD3D}" type="presOf" srcId="{41521C7D-84A5-421C-9EC0-385B84061319}" destId="{A275F245-295C-4DDD-8B0B-A997860EFFB2}" srcOrd="0" destOrd="0" presId="urn:microsoft.com/office/officeart/2005/8/layout/process1"/>
    <dgm:cxn modelId="{628ABF18-B6FE-4DA7-8967-7F8AF29D0A51}" srcId="{19DFF859-163A-4888-ADC7-B9214E8BD905}" destId="{5F069BDC-7452-40B3-BABD-D2F02C283577}" srcOrd="0" destOrd="0" parTransId="{F6D574E7-1751-4B54-9430-7FA82B9BAEDD}" sibTransId="{574B7AC1-7AC3-4B9A-A770-6D8B6C79660C}"/>
    <dgm:cxn modelId="{73A4DC72-534B-4743-A4DD-5BB64A4856AB}" srcId="{19DFF859-163A-4888-ADC7-B9214E8BD905}" destId="{067C33A5-4078-4A44-BC24-3A33E04D9D7C}" srcOrd="4" destOrd="0" parTransId="{148E1CBA-5D9A-42DB-BA68-06C3024DADDB}" sibTransId="{617D3D49-BE31-44CD-9E86-3D40AE252312}"/>
    <dgm:cxn modelId="{3A0B216F-FFB5-4855-912F-A40F5B75ED9C}" type="presOf" srcId="{A595D16D-D7F2-4FEE-AEF9-D43E5E95D605}" destId="{B4CBE1E3-9E11-4A49-9211-EFDEA0F5EFC7}" srcOrd="1" destOrd="0" presId="urn:microsoft.com/office/officeart/2005/8/layout/process1"/>
    <dgm:cxn modelId="{C461906C-E063-49D9-BF14-59578DDCF3D6}" type="presOf" srcId="{8A0932AA-8214-4118-849D-038981D3B6ED}" destId="{1E3FA83C-6D94-4895-BC72-2B4CA62F87C6}" srcOrd="0" destOrd="0" presId="urn:microsoft.com/office/officeart/2005/8/layout/process1"/>
    <dgm:cxn modelId="{70D00964-ADE5-4F0F-9B4D-CB2B3C0CA16E}" type="presOf" srcId="{EE508797-3836-47BD-B132-976D4BA31CC0}" destId="{3DF98666-3159-431E-AC66-54E0DBAB4035}" srcOrd="0" destOrd="0" presId="urn:microsoft.com/office/officeart/2005/8/layout/process1"/>
    <dgm:cxn modelId="{8B164138-7986-4825-9C08-BE403C2FDC22}" type="presOf" srcId="{BA64001B-1B0B-4511-951A-598EE6B9F19B}" destId="{123C9795-22C7-4067-8F85-E14B20BF160A}" srcOrd="0" destOrd="0" presId="urn:microsoft.com/office/officeart/2005/8/layout/process1"/>
    <dgm:cxn modelId="{4C58C571-2E92-4BFF-AAD7-CD5A5342BA3E}" type="presOf" srcId="{067C33A5-4078-4A44-BC24-3A33E04D9D7C}" destId="{F2711B23-DB9E-48DE-AD47-9C56CB068FC8}" srcOrd="0" destOrd="0" presId="urn:microsoft.com/office/officeart/2005/8/layout/process1"/>
    <dgm:cxn modelId="{CC50B514-919F-4478-909B-20160297030D}" type="presOf" srcId="{1BB2E10C-C01F-47A0-8608-8C1DB8545F8F}" destId="{7C3998BB-D14A-4A3F-87F7-F2A758D1B919}" srcOrd="0" destOrd="0" presId="urn:microsoft.com/office/officeart/2005/8/layout/process1"/>
    <dgm:cxn modelId="{861AA6CF-E9A2-4F82-A070-646A38F48642}" type="presOf" srcId="{B737CA07-6C65-4BA1-9081-A8A23891FAB0}" destId="{5DE5B82B-DCC6-40D4-9A2E-63E9B9EE3709}" srcOrd="1" destOrd="0" presId="urn:microsoft.com/office/officeart/2005/8/layout/process1"/>
    <dgm:cxn modelId="{259C6E84-609D-4934-AF29-13665270C7BA}" type="presOf" srcId="{B737CA07-6C65-4BA1-9081-A8A23891FAB0}" destId="{ECED7679-32F3-4F5C-8932-1D88700E9A4C}" srcOrd="0" destOrd="0" presId="urn:microsoft.com/office/officeart/2005/8/layout/process1"/>
    <dgm:cxn modelId="{60E5F4EF-A4DE-4AB9-8BC4-834F29A74F6D}" type="presOf" srcId="{574B7AC1-7AC3-4B9A-A770-6D8B6C79660C}" destId="{F835BB7E-DBD0-4F31-80F0-45CD3787266D}" srcOrd="1" destOrd="0" presId="urn:microsoft.com/office/officeart/2005/8/layout/process1"/>
    <dgm:cxn modelId="{31CFC4C7-D625-4903-8D87-58A10F0A0522}" srcId="{19DFF859-163A-4888-ADC7-B9214E8BD905}" destId="{BA64001B-1B0B-4511-951A-598EE6B9F19B}" srcOrd="5" destOrd="0" parTransId="{280EC07C-D677-4C4F-B552-1C7FFC7D2513}" sibTransId="{1838E772-3BE6-48B2-91B0-FC218E618A28}"/>
    <dgm:cxn modelId="{E07FE869-C6AD-43EE-B2B8-A41BBAE32CC2}" type="presOf" srcId="{617D3D49-BE31-44CD-9E86-3D40AE252312}" destId="{3FE902ED-D6A0-4C7B-9519-F187EF9097F8}" srcOrd="1" destOrd="0" presId="urn:microsoft.com/office/officeart/2005/8/layout/process1"/>
    <dgm:cxn modelId="{2EBECA04-F119-4EE8-8083-68DD0BA41E08}" type="presOf" srcId="{574B7AC1-7AC3-4B9A-A770-6D8B6C79660C}" destId="{D508FC50-E1B0-4DAA-8093-565363B42368}" srcOrd="0" destOrd="0" presId="urn:microsoft.com/office/officeart/2005/8/layout/process1"/>
    <dgm:cxn modelId="{9253C6C7-6491-49B5-8757-9201F986147C}" srcId="{19DFF859-163A-4888-ADC7-B9214E8BD905}" destId="{8A0932AA-8214-4118-849D-038981D3B6ED}" srcOrd="2" destOrd="0" parTransId="{C979C90B-DFCB-4BF1-9E2D-6C97AF2A7187}" sibTransId="{B737CA07-6C65-4BA1-9081-A8A23891FAB0}"/>
    <dgm:cxn modelId="{1959BCE8-7134-4DB5-B1C4-4721C175DFB5}" type="presParOf" srcId="{EDAEBB24-3032-409F-9060-98FC222B5131}" destId="{6170B2AA-F4AF-43EB-831F-E525E32429CE}" srcOrd="0" destOrd="0" presId="urn:microsoft.com/office/officeart/2005/8/layout/process1"/>
    <dgm:cxn modelId="{00E0995A-05BA-47D5-938F-8638B89953AF}" type="presParOf" srcId="{EDAEBB24-3032-409F-9060-98FC222B5131}" destId="{D508FC50-E1B0-4DAA-8093-565363B42368}" srcOrd="1" destOrd="0" presId="urn:microsoft.com/office/officeart/2005/8/layout/process1"/>
    <dgm:cxn modelId="{C98E9DFA-A97A-4864-A911-C98C0CC9901F}" type="presParOf" srcId="{D508FC50-E1B0-4DAA-8093-565363B42368}" destId="{F835BB7E-DBD0-4F31-80F0-45CD3787266D}" srcOrd="0" destOrd="0" presId="urn:microsoft.com/office/officeart/2005/8/layout/process1"/>
    <dgm:cxn modelId="{25A87A06-E77F-4480-B8C7-418AC96FFB26}" type="presParOf" srcId="{EDAEBB24-3032-409F-9060-98FC222B5131}" destId="{7C3998BB-D14A-4A3F-87F7-F2A758D1B919}" srcOrd="2" destOrd="0" presId="urn:microsoft.com/office/officeart/2005/8/layout/process1"/>
    <dgm:cxn modelId="{16CCB8AF-02A6-4CBD-97F5-88C91F86573E}" type="presParOf" srcId="{EDAEBB24-3032-409F-9060-98FC222B5131}" destId="{6EABB5ED-1B06-4A1C-A8C7-8928AB0848C1}" srcOrd="3" destOrd="0" presId="urn:microsoft.com/office/officeart/2005/8/layout/process1"/>
    <dgm:cxn modelId="{387CF3D3-B820-4601-8263-00F5D0B97EA7}" type="presParOf" srcId="{6EABB5ED-1B06-4A1C-A8C7-8928AB0848C1}" destId="{B4CBE1E3-9E11-4A49-9211-EFDEA0F5EFC7}" srcOrd="0" destOrd="0" presId="urn:microsoft.com/office/officeart/2005/8/layout/process1"/>
    <dgm:cxn modelId="{2ACD5D3F-E84C-439A-B2B4-327AB228B546}" type="presParOf" srcId="{EDAEBB24-3032-409F-9060-98FC222B5131}" destId="{1E3FA83C-6D94-4895-BC72-2B4CA62F87C6}" srcOrd="4" destOrd="0" presId="urn:microsoft.com/office/officeart/2005/8/layout/process1"/>
    <dgm:cxn modelId="{5652F170-D25B-4848-A291-5E5A24AAF366}" type="presParOf" srcId="{EDAEBB24-3032-409F-9060-98FC222B5131}" destId="{ECED7679-32F3-4F5C-8932-1D88700E9A4C}" srcOrd="5" destOrd="0" presId="urn:microsoft.com/office/officeart/2005/8/layout/process1"/>
    <dgm:cxn modelId="{DF89489E-1A68-43ED-93D9-3A5E408DD163}" type="presParOf" srcId="{ECED7679-32F3-4F5C-8932-1D88700E9A4C}" destId="{5DE5B82B-DCC6-40D4-9A2E-63E9B9EE3709}" srcOrd="0" destOrd="0" presId="urn:microsoft.com/office/officeart/2005/8/layout/process1"/>
    <dgm:cxn modelId="{6FB32F6F-BDF6-462C-AA97-4F3B815422A1}" type="presParOf" srcId="{EDAEBB24-3032-409F-9060-98FC222B5131}" destId="{3DF98666-3159-431E-AC66-54E0DBAB4035}" srcOrd="6" destOrd="0" presId="urn:microsoft.com/office/officeart/2005/8/layout/process1"/>
    <dgm:cxn modelId="{9183EDD1-3E12-4089-B26C-03DAC723EAEA}" type="presParOf" srcId="{EDAEBB24-3032-409F-9060-98FC222B5131}" destId="{A275F245-295C-4DDD-8B0B-A997860EFFB2}" srcOrd="7" destOrd="0" presId="urn:microsoft.com/office/officeart/2005/8/layout/process1"/>
    <dgm:cxn modelId="{EF79056F-2101-4AD2-8CB0-4C7F852D2BEC}" type="presParOf" srcId="{A275F245-295C-4DDD-8B0B-A997860EFFB2}" destId="{A804454E-50F7-4F0F-9290-A870C977D7A3}" srcOrd="0" destOrd="0" presId="urn:microsoft.com/office/officeart/2005/8/layout/process1"/>
    <dgm:cxn modelId="{EF66C94F-E1C2-47A9-AF4D-AA17F4163BDC}" type="presParOf" srcId="{EDAEBB24-3032-409F-9060-98FC222B5131}" destId="{F2711B23-DB9E-48DE-AD47-9C56CB068FC8}" srcOrd="8" destOrd="0" presId="urn:microsoft.com/office/officeart/2005/8/layout/process1"/>
    <dgm:cxn modelId="{6C0E2050-300C-43A4-8FF2-309C0EC23FD9}" type="presParOf" srcId="{EDAEBB24-3032-409F-9060-98FC222B5131}" destId="{610BCBC3-570E-4715-8A6E-ED523549FC20}" srcOrd="9" destOrd="0" presId="urn:microsoft.com/office/officeart/2005/8/layout/process1"/>
    <dgm:cxn modelId="{C99F0071-4662-42D5-AAEA-7B19447ECA8E}" type="presParOf" srcId="{610BCBC3-570E-4715-8A6E-ED523549FC20}" destId="{3FE902ED-D6A0-4C7B-9519-F187EF9097F8}" srcOrd="0" destOrd="0" presId="urn:microsoft.com/office/officeart/2005/8/layout/process1"/>
    <dgm:cxn modelId="{B9A5F38A-CE69-411A-BBC9-5EC3B9406DE9}" type="presParOf" srcId="{EDAEBB24-3032-409F-9060-98FC222B5131}" destId="{123C9795-22C7-4067-8F85-E14B20BF160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DFF859-163A-4888-ADC7-B9214E8BD905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5F069BDC-7452-40B3-BABD-D2F02C283577}">
      <dgm:prSet phldrT="[Text]" custT="1"/>
      <dgm:spPr>
        <a:solidFill>
          <a:srgbClr val="F6AF33"/>
        </a:solidFill>
        <a:ln>
          <a:noFill/>
        </a:ln>
      </dgm:spPr>
      <dgm:t>
        <a:bodyPr/>
        <a:lstStyle/>
        <a:p>
          <a:pPr algn="l" defTabSz="216000">
            <a:spcAft>
              <a:spcPts val="0"/>
            </a:spcAft>
          </a:pPr>
          <a:r>
            <a:rPr lang="nl-NL" sz="1300" b="1" dirty="0" smtClean="0">
              <a:solidFill>
                <a:schemeClr val="accent2"/>
              </a:solidFill>
            </a:rPr>
            <a:t>1	Draft (WD)</a:t>
          </a:r>
          <a:endParaRPr lang="nl-NL" sz="1300" b="1" dirty="0">
            <a:solidFill>
              <a:schemeClr val="accent2"/>
            </a:solidFill>
          </a:endParaRPr>
        </a:p>
      </dgm:t>
    </dgm:pt>
    <dgm:pt modelId="{F6D574E7-1751-4B54-9430-7FA82B9BAEDD}" type="parTrans" cxnId="{628ABF18-B6FE-4DA7-8967-7F8AF29D0A51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574B7AC1-7AC3-4B9A-A770-6D8B6C79660C}" type="sibTrans" cxnId="{628ABF18-B6FE-4DA7-8967-7F8AF29D0A51}">
      <dgm:prSet custT="1"/>
      <dgm:spPr/>
      <dgm:t>
        <a:bodyPr/>
        <a:lstStyle/>
        <a:p>
          <a:endParaRPr lang="nl-NL" sz="1300" b="1">
            <a:solidFill>
              <a:schemeClr val="accent2"/>
            </a:solidFill>
          </a:endParaRPr>
        </a:p>
      </dgm:t>
    </dgm:pt>
    <dgm:pt modelId="{1BB2E10C-C01F-47A0-8608-8C1DB8545F8F}">
      <dgm:prSet phldrT="[Text]" custT="1"/>
      <dgm:spPr>
        <a:ln>
          <a:noFill/>
        </a:ln>
      </dgm:spPr>
      <dgm:t>
        <a:bodyPr/>
        <a:lstStyle/>
        <a:p>
          <a:pPr algn="ctr"/>
          <a:r>
            <a:rPr lang="en-GB" sz="1000" b="1" noProof="0" dirty="0" smtClean="0">
              <a:solidFill>
                <a:schemeClr val="accent2"/>
              </a:solidFill>
            </a:rPr>
            <a:t>TC secretary</a:t>
          </a:r>
          <a:endParaRPr lang="en-GB" sz="1000" b="1" noProof="0" dirty="0">
            <a:solidFill>
              <a:schemeClr val="accent2"/>
            </a:solidFill>
          </a:endParaRPr>
        </a:p>
      </dgm:t>
    </dgm:pt>
    <dgm:pt modelId="{07B55DA3-7731-43AD-803C-B9A32BFF5002}" type="parTrans" cxnId="{958BE74A-BD56-46F1-9AE2-FE078328C2CD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A595D16D-D7F2-4FEE-AEF9-D43E5E95D605}" type="sibTrans" cxnId="{958BE74A-BD56-46F1-9AE2-FE078328C2CD}">
      <dgm:prSet custT="1"/>
      <dgm:spPr/>
      <dgm:t>
        <a:bodyPr/>
        <a:lstStyle/>
        <a:p>
          <a:endParaRPr lang="nl-NL" sz="1300" b="1">
            <a:solidFill>
              <a:schemeClr val="accent2"/>
            </a:solidFill>
          </a:endParaRPr>
        </a:p>
      </dgm:t>
    </dgm:pt>
    <dgm:pt modelId="{8A0932AA-8214-4118-849D-038981D3B6ED}">
      <dgm:prSet phldrT="[Text]" custT="1"/>
      <dgm:spPr>
        <a:solidFill>
          <a:srgbClr val="00B0F0"/>
        </a:solidFill>
        <a:ln>
          <a:noFill/>
        </a:ln>
      </dgm:spPr>
      <dgm:t>
        <a:bodyPr/>
        <a:lstStyle/>
        <a:p>
          <a:pPr algn="l" defTabSz="216000">
            <a:spcAft>
              <a:spcPts val="0"/>
            </a:spcAft>
          </a:pPr>
          <a:r>
            <a:rPr lang="nl-NL" sz="1300" b="1" dirty="0" smtClean="0">
              <a:solidFill>
                <a:schemeClr val="accent2"/>
              </a:solidFill>
            </a:rPr>
            <a:t>2 	PT </a:t>
          </a:r>
          <a:r>
            <a:rPr lang="nl-NL" sz="1300" b="1" dirty="0" err="1" smtClean="0">
              <a:solidFill>
                <a:schemeClr val="accent2"/>
              </a:solidFill>
            </a:rPr>
            <a:t>presentation</a:t>
          </a:r>
          <a:r>
            <a:rPr lang="nl-NL" sz="1300" b="1" dirty="0" smtClean="0">
              <a:solidFill>
                <a:schemeClr val="accent2"/>
              </a:solidFill>
            </a:rPr>
            <a:t> in WG</a:t>
          </a:r>
          <a:endParaRPr lang="nl-NL" sz="1300" b="1" dirty="0">
            <a:solidFill>
              <a:schemeClr val="accent2"/>
            </a:solidFill>
          </a:endParaRPr>
        </a:p>
      </dgm:t>
    </dgm:pt>
    <dgm:pt modelId="{C979C90B-DFCB-4BF1-9E2D-6C97AF2A7187}" type="parTrans" cxnId="{9253C6C7-6491-49B5-8757-9201F986147C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B737CA07-6C65-4BA1-9081-A8A23891FAB0}" type="sibTrans" cxnId="{9253C6C7-6491-49B5-8757-9201F986147C}">
      <dgm:prSet custT="1"/>
      <dgm:spPr/>
      <dgm:t>
        <a:bodyPr/>
        <a:lstStyle/>
        <a:p>
          <a:endParaRPr lang="nl-NL" sz="1300" b="1">
            <a:solidFill>
              <a:schemeClr val="accent2"/>
            </a:solidFill>
          </a:endParaRPr>
        </a:p>
      </dgm:t>
    </dgm:pt>
    <dgm:pt modelId="{BA64001B-1B0B-4511-951A-598EE6B9F19B}">
      <dgm:prSet custT="1"/>
      <dgm:spPr>
        <a:solidFill>
          <a:srgbClr val="00B0F0"/>
        </a:solidFill>
        <a:ln>
          <a:noFill/>
        </a:ln>
      </dgm:spPr>
      <dgm:t>
        <a:bodyPr/>
        <a:lstStyle/>
        <a:p>
          <a:pPr algn="l" defTabSz="216000">
            <a:spcAft>
              <a:spcPts val="0"/>
            </a:spcAft>
          </a:pPr>
          <a:r>
            <a:rPr lang="nl-NL" sz="1300" b="1" dirty="0" smtClean="0">
              <a:solidFill>
                <a:schemeClr val="accent2"/>
              </a:solidFill>
            </a:rPr>
            <a:t>4 	</a:t>
          </a:r>
          <a:r>
            <a:rPr lang="nl-NL" sz="1300" b="1" dirty="0" smtClean="0">
              <a:solidFill>
                <a:srgbClr val="F8F8F8"/>
              </a:solidFill>
            </a:rPr>
            <a:t>Public </a:t>
          </a:r>
          <a:r>
            <a:rPr lang="nl-NL" sz="1300" b="1" dirty="0" err="1" smtClean="0">
              <a:solidFill>
                <a:srgbClr val="F8F8F8"/>
              </a:solidFill>
            </a:rPr>
            <a:t>consultation</a:t>
          </a:r>
          <a:r>
            <a:rPr lang="nl-NL" sz="1300" b="1" dirty="0" smtClean="0">
              <a:solidFill>
                <a:srgbClr val="F8F8F8"/>
              </a:solidFill>
            </a:rPr>
            <a:t> </a:t>
          </a:r>
          <a:endParaRPr lang="nl-NL" sz="1300" b="1" dirty="0">
            <a:solidFill>
              <a:schemeClr val="accent2"/>
            </a:solidFill>
          </a:endParaRPr>
        </a:p>
      </dgm:t>
    </dgm:pt>
    <dgm:pt modelId="{1838E772-3BE6-48B2-91B0-FC218E618A28}" type="sibTrans" cxnId="{31CFC4C7-D625-4903-8D87-58A10F0A0522}">
      <dgm:prSet/>
      <dgm:spPr/>
      <dgm:t>
        <a:bodyPr/>
        <a:lstStyle/>
        <a:p>
          <a:endParaRPr lang="nl-NL" sz="1300" b="1">
            <a:solidFill>
              <a:schemeClr val="accent2"/>
            </a:solidFill>
          </a:endParaRPr>
        </a:p>
      </dgm:t>
    </dgm:pt>
    <dgm:pt modelId="{280EC07C-D677-4C4F-B552-1C7FFC7D2513}" type="parTrans" cxnId="{31CFC4C7-D625-4903-8D87-58A10F0A0522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067C33A5-4078-4A44-BC24-3A33E04D9D7C}">
      <dgm:prSet custT="1"/>
      <dgm:spPr>
        <a:solidFill>
          <a:srgbClr val="F6AF33"/>
        </a:solidFill>
        <a:ln>
          <a:noFill/>
        </a:ln>
      </dgm:spPr>
      <dgm:t>
        <a:bodyPr/>
        <a:lstStyle/>
        <a:p>
          <a:pPr algn="l" defTabSz="216000">
            <a:spcAft>
              <a:spcPts val="0"/>
            </a:spcAft>
          </a:pPr>
          <a:r>
            <a:rPr lang="nl-NL" sz="1300" b="1" dirty="0" smtClean="0">
              <a:solidFill>
                <a:schemeClr val="accent2"/>
              </a:solidFill>
            </a:rPr>
            <a:t>3	Draft </a:t>
          </a:r>
          <a:r>
            <a:rPr lang="nl-NL" sz="1300" b="1" dirty="0" smtClean="0">
              <a:solidFill>
                <a:schemeClr val="accent2"/>
              </a:solidFill>
            </a:rPr>
            <a:t>Rev1</a:t>
          </a:r>
          <a:endParaRPr lang="nl-NL" sz="1300" b="1" dirty="0">
            <a:solidFill>
              <a:schemeClr val="accent2"/>
            </a:solidFill>
          </a:endParaRPr>
        </a:p>
      </dgm:t>
    </dgm:pt>
    <dgm:pt modelId="{617D3D49-BE31-44CD-9E86-3D40AE252312}" type="sibTrans" cxnId="{73A4DC72-534B-4743-A4DD-5BB64A4856AB}">
      <dgm:prSet custT="1"/>
      <dgm:spPr/>
      <dgm:t>
        <a:bodyPr/>
        <a:lstStyle/>
        <a:p>
          <a:endParaRPr lang="nl-NL" sz="1300" b="1">
            <a:solidFill>
              <a:schemeClr val="accent2"/>
            </a:solidFill>
          </a:endParaRPr>
        </a:p>
      </dgm:t>
    </dgm:pt>
    <dgm:pt modelId="{148E1CBA-5D9A-42DB-BA68-06C3024DADDB}" type="parTrans" cxnId="{73A4DC72-534B-4743-A4DD-5BB64A4856AB}">
      <dgm:prSet/>
      <dgm:spPr/>
      <dgm:t>
        <a:bodyPr/>
        <a:lstStyle/>
        <a:p>
          <a:endParaRPr lang="nl-NL" sz="1300">
            <a:solidFill>
              <a:schemeClr val="accent2"/>
            </a:solidFill>
          </a:endParaRPr>
        </a:p>
      </dgm:t>
    </dgm:pt>
    <dgm:pt modelId="{EB0390F6-B0CE-4A88-924D-97A161DD692F}">
      <dgm:prSet custT="1"/>
      <dgm:spPr>
        <a:solidFill>
          <a:srgbClr val="F6AF33"/>
        </a:solidFill>
        <a:ln>
          <a:noFill/>
        </a:ln>
      </dgm:spPr>
      <dgm:t>
        <a:bodyPr/>
        <a:lstStyle/>
        <a:p>
          <a:pPr algn="l" defTabSz="216000">
            <a:spcAft>
              <a:spcPts val="0"/>
            </a:spcAft>
          </a:pPr>
          <a:r>
            <a:rPr lang="nl-NL" sz="1300" b="1" dirty="0" smtClean="0">
              <a:solidFill>
                <a:srgbClr val="F8F8F8"/>
              </a:solidFill>
            </a:rPr>
            <a:t>5	</a:t>
          </a:r>
          <a:r>
            <a:rPr lang="nl-NL" sz="1300" b="1" dirty="0" err="1" smtClean="0">
              <a:solidFill>
                <a:srgbClr val="F8F8F8"/>
              </a:solidFill>
            </a:rPr>
            <a:t>Final</a:t>
          </a:r>
          <a:r>
            <a:rPr lang="nl-NL" sz="1300" b="1" dirty="0" smtClean="0">
              <a:solidFill>
                <a:srgbClr val="F8F8F8"/>
              </a:solidFill>
            </a:rPr>
            <a:t> draft</a:t>
          </a:r>
          <a:endParaRPr lang="nl-NL" sz="1300" b="1" dirty="0">
            <a:solidFill>
              <a:srgbClr val="F8F8F8"/>
            </a:solidFill>
          </a:endParaRPr>
        </a:p>
      </dgm:t>
    </dgm:pt>
    <dgm:pt modelId="{7E2B8257-8288-4EAA-A135-76D51E1E6619}" type="parTrans" cxnId="{124FA0F9-7802-4ED3-9E2A-2AFBAF38DA6B}">
      <dgm:prSet/>
      <dgm:spPr/>
      <dgm:t>
        <a:bodyPr/>
        <a:lstStyle/>
        <a:p>
          <a:endParaRPr lang="nl-NL"/>
        </a:p>
      </dgm:t>
    </dgm:pt>
    <dgm:pt modelId="{18E2B7CB-D318-4D69-97C3-803163A7288D}" type="sibTrans" cxnId="{124FA0F9-7802-4ED3-9E2A-2AFBAF38DA6B}">
      <dgm:prSet/>
      <dgm:spPr/>
      <dgm:t>
        <a:bodyPr/>
        <a:lstStyle/>
        <a:p>
          <a:endParaRPr lang="nl-NL"/>
        </a:p>
      </dgm:t>
    </dgm:pt>
    <dgm:pt modelId="{79CD6C9D-2424-42CE-9D40-214274D328F0}">
      <dgm:prSet phldrT="[Text]" custT="1"/>
      <dgm:spPr>
        <a:ln>
          <a:noFill/>
        </a:ln>
      </dgm:spPr>
      <dgm:t>
        <a:bodyPr/>
        <a:lstStyle/>
        <a:p>
          <a:pPr algn="ctr"/>
          <a:r>
            <a:rPr lang="nl-NL" sz="1000" b="1" dirty="0" smtClean="0">
              <a:solidFill>
                <a:schemeClr val="accent2"/>
              </a:solidFill>
            </a:rPr>
            <a:t>TC </a:t>
          </a:r>
          <a:r>
            <a:rPr lang="nl-NL" sz="1000" b="1" dirty="0" err="1" smtClean="0">
              <a:solidFill>
                <a:schemeClr val="accent2"/>
              </a:solidFill>
            </a:rPr>
            <a:t>secretary</a:t>
          </a:r>
          <a:endParaRPr lang="nl-NL" sz="1000" b="1" dirty="0">
            <a:solidFill>
              <a:schemeClr val="accent2"/>
            </a:solidFill>
          </a:endParaRPr>
        </a:p>
      </dgm:t>
    </dgm:pt>
    <dgm:pt modelId="{DD7B55CF-A643-4339-B683-B81B0A03B50B}" type="parTrans" cxnId="{69449628-36DA-4073-A7BE-6081394DA930}">
      <dgm:prSet/>
      <dgm:spPr/>
      <dgm:t>
        <a:bodyPr/>
        <a:lstStyle/>
        <a:p>
          <a:endParaRPr lang="nl-NL"/>
        </a:p>
      </dgm:t>
    </dgm:pt>
    <dgm:pt modelId="{32AF6329-B075-40BD-BDC6-BC332AA23E98}" type="sibTrans" cxnId="{69449628-36DA-4073-A7BE-6081394DA930}">
      <dgm:prSet/>
      <dgm:spPr/>
      <dgm:t>
        <a:bodyPr/>
        <a:lstStyle/>
        <a:p>
          <a:endParaRPr lang="nl-NL" b="1"/>
        </a:p>
      </dgm:t>
    </dgm:pt>
    <dgm:pt modelId="{771C449D-FAD4-4254-A046-260B6037E68C}">
      <dgm:prSet phldrT="[Text]" custT="1"/>
      <dgm:spPr>
        <a:ln>
          <a:noFill/>
        </a:ln>
      </dgm:spPr>
      <dgm:t>
        <a:bodyPr/>
        <a:lstStyle/>
        <a:p>
          <a:pPr algn="ctr"/>
          <a:r>
            <a:rPr lang="nl-NL" sz="1000" b="1" dirty="0" smtClean="0">
              <a:solidFill>
                <a:schemeClr val="accent2"/>
              </a:solidFill>
            </a:rPr>
            <a:t>TC </a:t>
          </a:r>
          <a:r>
            <a:rPr lang="en-GB" sz="1000" b="1" noProof="0" dirty="0" smtClean="0">
              <a:solidFill>
                <a:schemeClr val="accent2"/>
              </a:solidFill>
            </a:rPr>
            <a:t>secretary</a:t>
          </a:r>
          <a:endParaRPr lang="en-GB" sz="1000" b="1" noProof="0" dirty="0">
            <a:solidFill>
              <a:schemeClr val="accent2"/>
            </a:solidFill>
          </a:endParaRPr>
        </a:p>
      </dgm:t>
    </dgm:pt>
    <dgm:pt modelId="{49F7BD7A-3ABC-4F3A-9AA4-6E693AEAE7AC}" type="parTrans" cxnId="{6E69957B-F870-44BA-B370-06D6F35307F8}">
      <dgm:prSet/>
      <dgm:spPr/>
      <dgm:t>
        <a:bodyPr/>
        <a:lstStyle/>
        <a:p>
          <a:endParaRPr lang="nl-NL"/>
        </a:p>
      </dgm:t>
    </dgm:pt>
    <dgm:pt modelId="{94D5DEAA-3E76-442E-B953-40F978E2FB86}" type="sibTrans" cxnId="{6E69957B-F870-44BA-B370-06D6F35307F8}">
      <dgm:prSet/>
      <dgm:spPr/>
      <dgm:t>
        <a:bodyPr/>
        <a:lstStyle/>
        <a:p>
          <a:endParaRPr lang="nl-NL"/>
        </a:p>
      </dgm:t>
    </dgm:pt>
    <dgm:pt modelId="{D6DC68B9-B080-490C-B95E-D5ECC9D51F56}">
      <dgm:prSet custT="1"/>
      <dgm:spPr>
        <a:solidFill>
          <a:srgbClr val="00B0F0"/>
        </a:solidFill>
        <a:ln>
          <a:noFill/>
        </a:ln>
      </dgm:spPr>
      <dgm:t>
        <a:bodyPr/>
        <a:lstStyle/>
        <a:p>
          <a:pPr algn="l" defTabSz="216000">
            <a:spcAft>
              <a:spcPts val="0"/>
            </a:spcAft>
          </a:pPr>
          <a:r>
            <a:rPr lang="nl-NL" sz="1300" b="1" dirty="0" smtClean="0">
              <a:solidFill>
                <a:srgbClr val="F8F8F8"/>
              </a:solidFill>
            </a:rPr>
            <a:t>6	</a:t>
          </a:r>
          <a:r>
            <a:rPr lang="nl-NL" sz="1300" b="1" dirty="0" err="1" smtClean="0">
              <a:solidFill>
                <a:srgbClr val="F8F8F8"/>
              </a:solidFill>
            </a:rPr>
            <a:t>Decision</a:t>
          </a:r>
          <a:endParaRPr lang="nl-NL" sz="1300" b="1" dirty="0">
            <a:solidFill>
              <a:srgbClr val="F8F8F8"/>
            </a:solidFill>
          </a:endParaRPr>
        </a:p>
      </dgm:t>
    </dgm:pt>
    <dgm:pt modelId="{68B32A32-5E61-4F2B-B003-DC263EB1195D}" type="sibTrans" cxnId="{4C3FA4CA-68A5-4783-AF59-84E29C25CFB1}">
      <dgm:prSet/>
      <dgm:spPr/>
      <dgm:t>
        <a:bodyPr/>
        <a:lstStyle/>
        <a:p>
          <a:endParaRPr lang="nl-NL"/>
        </a:p>
      </dgm:t>
    </dgm:pt>
    <dgm:pt modelId="{3E59B506-E092-4C36-85CA-1415B2150514}" type="parTrans" cxnId="{4C3FA4CA-68A5-4783-AF59-84E29C25CFB1}">
      <dgm:prSet/>
      <dgm:spPr/>
      <dgm:t>
        <a:bodyPr/>
        <a:lstStyle/>
        <a:p>
          <a:endParaRPr lang="nl-NL"/>
        </a:p>
      </dgm:t>
    </dgm:pt>
    <dgm:pt modelId="{4531196C-91D9-4AA6-B1B9-0F545072902E}" type="pres">
      <dgm:prSet presAssocID="{19DFF859-163A-4888-ADC7-B9214E8BD905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E3A3400-5A6B-4786-9962-E93CF9736029}" type="pres">
      <dgm:prSet presAssocID="{5F069BDC-7452-40B3-BABD-D2F02C283577}" presName="node" presStyleLbl="node1" presStyleIdx="0" presStyleCnt="9" custScaleY="7970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973A3D-1AF5-4C48-A9AA-F2B3D47103E1}" type="pres">
      <dgm:prSet presAssocID="{574B7AC1-7AC3-4B9A-A770-6D8B6C79660C}" presName="sibTrans" presStyleLbl="sibTrans2D1" presStyleIdx="0" presStyleCnt="8"/>
      <dgm:spPr/>
      <dgm:t>
        <a:bodyPr/>
        <a:lstStyle/>
        <a:p>
          <a:endParaRPr lang="nl-NL"/>
        </a:p>
      </dgm:t>
    </dgm:pt>
    <dgm:pt modelId="{FD0AC516-08B5-40F2-81DF-1092329756AA}" type="pres">
      <dgm:prSet presAssocID="{574B7AC1-7AC3-4B9A-A770-6D8B6C79660C}" presName="connectorText" presStyleLbl="sibTrans2D1" presStyleIdx="0" presStyleCnt="8"/>
      <dgm:spPr/>
      <dgm:t>
        <a:bodyPr/>
        <a:lstStyle/>
        <a:p>
          <a:endParaRPr lang="nl-NL"/>
        </a:p>
      </dgm:t>
    </dgm:pt>
    <dgm:pt modelId="{D985EC4A-AB01-4874-B798-51010F85A6C1}" type="pres">
      <dgm:prSet presAssocID="{1BB2E10C-C01F-47A0-8608-8C1DB8545F8F}" presName="node" presStyleLbl="node1" presStyleIdx="1" presStyleCnt="9" custScaleY="3666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17E62A8-C4C2-453B-86CC-144C2E31198E}" type="pres">
      <dgm:prSet presAssocID="{A595D16D-D7F2-4FEE-AEF9-D43E5E95D605}" presName="sibTrans" presStyleLbl="sibTrans2D1" presStyleIdx="1" presStyleCnt="8"/>
      <dgm:spPr/>
      <dgm:t>
        <a:bodyPr/>
        <a:lstStyle/>
        <a:p>
          <a:endParaRPr lang="nl-NL"/>
        </a:p>
      </dgm:t>
    </dgm:pt>
    <dgm:pt modelId="{7BD7C7D9-7802-4D14-8A2E-4F98B4266E84}" type="pres">
      <dgm:prSet presAssocID="{A595D16D-D7F2-4FEE-AEF9-D43E5E95D605}" presName="connectorText" presStyleLbl="sibTrans2D1" presStyleIdx="1" presStyleCnt="8"/>
      <dgm:spPr/>
      <dgm:t>
        <a:bodyPr/>
        <a:lstStyle/>
        <a:p>
          <a:endParaRPr lang="nl-NL"/>
        </a:p>
      </dgm:t>
    </dgm:pt>
    <dgm:pt modelId="{3EA71A4B-F425-4CCE-A1C9-BDFCCA1D8FF9}" type="pres">
      <dgm:prSet presAssocID="{8A0932AA-8214-4118-849D-038981D3B6ED}" presName="node" presStyleLbl="node1" presStyleIdx="2" presStyleCnt="9" custScaleY="7970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0342938-10EE-42F4-9FDA-DEB5886A55B0}" type="pres">
      <dgm:prSet presAssocID="{B737CA07-6C65-4BA1-9081-A8A23891FAB0}" presName="sibTrans" presStyleLbl="sibTrans2D1" presStyleIdx="2" presStyleCnt="8"/>
      <dgm:spPr/>
      <dgm:t>
        <a:bodyPr/>
        <a:lstStyle/>
        <a:p>
          <a:endParaRPr lang="nl-NL"/>
        </a:p>
      </dgm:t>
    </dgm:pt>
    <dgm:pt modelId="{60F02062-2DCC-440D-A82F-CAD2F3D65638}" type="pres">
      <dgm:prSet presAssocID="{B737CA07-6C65-4BA1-9081-A8A23891FAB0}" presName="connectorText" presStyleLbl="sibTrans2D1" presStyleIdx="2" presStyleCnt="8"/>
      <dgm:spPr/>
      <dgm:t>
        <a:bodyPr/>
        <a:lstStyle/>
        <a:p>
          <a:endParaRPr lang="nl-NL"/>
        </a:p>
      </dgm:t>
    </dgm:pt>
    <dgm:pt modelId="{F5EF022F-16C2-4A69-99CD-321A0BDAE189}" type="pres">
      <dgm:prSet presAssocID="{067C33A5-4078-4A44-BC24-3A33E04D9D7C}" presName="node" presStyleLbl="node1" presStyleIdx="3" presStyleCnt="9" custScaleY="7970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7DC005F-029A-4CF9-9F9D-E981F6100FAE}" type="pres">
      <dgm:prSet presAssocID="{617D3D49-BE31-44CD-9E86-3D40AE252312}" presName="sibTrans" presStyleLbl="sibTrans2D1" presStyleIdx="3" presStyleCnt="8"/>
      <dgm:spPr/>
      <dgm:t>
        <a:bodyPr/>
        <a:lstStyle/>
        <a:p>
          <a:endParaRPr lang="nl-NL"/>
        </a:p>
      </dgm:t>
    </dgm:pt>
    <dgm:pt modelId="{1D5A33AA-8026-4305-B10C-A4E3106DE95B}" type="pres">
      <dgm:prSet presAssocID="{617D3D49-BE31-44CD-9E86-3D40AE252312}" presName="connectorText" presStyleLbl="sibTrans2D1" presStyleIdx="3" presStyleCnt="8"/>
      <dgm:spPr/>
      <dgm:t>
        <a:bodyPr/>
        <a:lstStyle/>
        <a:p>
          <a:endParaRPr lang="nl-NL"/>
        </a:p>
      </dgm:t>
    </dgm:pt>
    <dgm:pt modelId="{4D372915-2347-4739-9971-A6C5231F3873}" type="pres">
      <dgm:prSet presAssocID="{79CD6C9D-2424-42CE-9D40-214274D328F0}" presName="node" presStyleLbl="node1" presStyleIdx="4" presStyleCnt="9" custScaleY="3666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D7110D8-A20D-44A7-993F-F759C7D4E144}" type="pres">
      <dgm:prSet presAssocID="{32AF6329-B075-40BD-BDC6-BC332AA23E98}" presName="sibTrans" presStyleLbl="sibTrans2D1" presStyleIdx="4" presStyleCnt="8"/>
      <dgm:spPr/>
    </dgm:pt>
    <dgm:pt modelId="{E8DFA21D-CBA5-4A72-89A4-7A5D792F1F58}" type="pres">
      <dgm:prSet presAssocID="{32AF6329-B075-40BD-BDC6-BC332AA23E98}" presName="connectorText" presStyleLbl="sibTrans2D1" presStyleIdx="4" presStyleCnt="8"/>
      <dgm:spPr/>
    </dgm:pt>
    <dgm:pt modelId="{89D8331C-83F7-44CA-9743-CB6A122E9004}" type="pres">
      <dgm:prSet presAssocID="{BA64001B-1B0B-4511-951A-598EE6B9F19B}" presName="node" presStyleLbl="node1" presStyleIdx="5" presStyleCnt="9" custScaleY="7970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BBDC359-3F66-4D8E-B912-58A3D72818F5}" type="pres">
      <dgm:prSet presAssocID="{1838E772-3BE6-48B2-91B0-FC218E618A28}" presName="sibTrans" presStyleLbl="sibTrans2D1" presStyleIdx="5" presStyleCnt="8"/>
      <dgm:spPr/>
      <dgm:t>
        <a:bodyPr/>
        <a:lstStyle/>
        <a:p>
          <a:endParaRPr lang="nl-NL"/>
        </a:p>
      </dgm:t>
    </dgm:pt>
    <dgm:pt modelId="{732652F7-B30F-4369-9C5F-1B48CF3EB724}" type="pres">
      <dgm:prSet presAssocID="{1838E772-3BE6-48B2-91B0-FC218E618A28}" presName="connectorText" presStyleLbl="sibTrans2D1" presStyleIdx="5" presStyleCnt="8"/>
      <dgm:spPr/>
      <dgm:t>
        <a:bodyPr/>
        <a:lstStyle/>
        <a:p>
          <a:endParaRPr lang="nl-NL"/>
        </a:p>
      </dgm:t>
    </dgm:pt>
    <dgm:pt modelId="{8E2AD200-B6F1-4398-BF78-2199C8A58D23}" type="pres">
      <dgm:prSet presAssocID="{EB0390F6-B0CE-4A88-924D-97A161DD692F}" presName="node" presStyleLbl="node1" presStyleIdx="6" presStyleCnt="9" custScaleY="7970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804A10D-7683-4678-BF93-E6B53D1F1C88}" type="pres">
      <dgm:prSet presAssocID="{18E2B7CB-D318-4D69-97C3-803163A7288D}" presName="sibTrans" presStyleLbl="sibTrans2D1" presStyleIdx="6" presStyleCnt="8"/>
      <dgm:spPr/>
    </dgm:pt>
    <dgm:pt modelId="{1C82AE89-6082-43B5-9635-96FDBBE9A7E3}" type="pres">
      <dgm:prSet presAssocID="{18E2B7CB-D318-4D69-97C3-803163A7288D}" presName="connectorText" presStyleLbl="sibTrans2D1" presStyleIdx="6" presStyleCnt="8"/>
      <dgm:spPr/>
    </dgm:pt>
    <dgm:pt modelId="{3D695810-AA3F-4D56-A027-4EA457408262}" type="pres">
      <dgm:prSet presAssocID="{771C449D-FAD4-4254-A046-260B6037E68C}" presName="node" presStyleLbl="node1" presStyleIdx="7" presStyleCnt="9" custScaleY="3666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72226C4-443B-42E4-AD78-7C5A690B13D7}" type="pres">
      <dgm:prSet presAssocID="{94D5DEAA-3E76-442E-B953-40F978E2FB86}" presName="sibTrans" presStyleLbl="sibTrans2D1" presStyleIdx="7" presStyleCnt="8"/>
      <dgm:spPr/>
    </dgm:pt>
    <dgm:pt modelId="{F4FBB2E0-6D94-4305-AF8F-90B0B73B462D}" type="pres">
      <dgm:prSet presAssocID="{94D5DEAA-3E76-442E-B953-40F978E2FB86}" presName="connectorText" presStyleLbl="sibTrans2D1" presStyleIdx="7" presStyleCnt="8"/>
      <dgm:spPr/>
    </dgm:pt>
    <dgm:pt modelId="{F7A3A083-FEAD-43D2-9C27-8AF7A0BBEE6A}" type="pres">
      <dgm:prSet presAssocID="{D6DC68B9-B080-490C-B95E-D5ECC9D51F56}" presName="node" presStyleLbl="node1" presStyleIdx="8" presStyleCnt="9" custScaleY="7970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1CFC4C7-D625-4903-8D87-58A10F0A0522}" srcId="{19DFF859-163A-4888-ADC7-B9214E8BD905}" destId="{BA64001B-1B0B-4511-951A-598EE6B9F19B}" srcOrd="5" destOrd="0" parTransId="{280EC07C-D677-4C4F-B552-1C7FFC7D2513}" sibTransId="{1838E772-3BE6-48B2-91B0-FC218E618A28}"/>
    <dgm:cxn modelId="{526A2F11-70C3-4AB1-94B6-FA176BA2E998}" type="presOf" srcId="{79CD6C9D-2424-42CE-9D40-214274D328F0}" destId="{4D372915-2347-4739-9971-A6C5231F3873}" srcOrd="0" destOrd="0" presId="urn:microsoft.com/office/officeart/2005/8/layout/process2"/>
    <dgm:cxn modelId="{628ABF18-B6FE-4DA7-8967-7F8AF29D0A51}" srcId="{19DFF859-163A-4888-ADC7-B9214E8BD905}" destId="{5F069BDC-7452-40B3-BABD-D2F02C283577}" srcOrd="0" destOrd="0" parTransId="{F6D574E7-1751-4B54-9430-7FA82B9BAEDD}" sibTransId="{574B7AC1-7AC3-4B9A-A770-6D8B6C79660C}"/>
    <dgm:cxn modelId="{CB48966C-6F68-49A5-883A-B1DF053DD91F}" type="presOf" srcId="{771C449D-FAD4-4254-A046-260B6037E68C}" destId="{3D695810-AA3F-4D56-A027-4EA457408262}" srcOrd="0" destOrd="0" presId="urn:microsoft.com/office/officeart/2005/8/layout/process2"/>
    <dgm:cxn modelId="{86973EBF-626E-4BCF-A5AE-2A891C010030}" type="presOf" srcId="{A595D16D-D7F2-4FEE-AEF9-D43E5E95D605}" destId="{7BD7C7D9-7802-4D14-8A2E-4F98B4266E84}" srcOrd="1" destOrd="0" presId="urn:microsoft.com/office/officeart/2005/8/layout/process2"/>
    <dgm:cxn modelId="{D466C888-735C-41C3-B429-2E1C21120ED6}" type="presOf" srcId="{1838E772-3BE6-48B2-91B0-FC218E618A28}" destId="{2BBDC359-3F66-4D8E-B912-58A3D72818F5}" srcOrd="0" destOrd="0" presId="urn:microsoft.com/office/officeart/2005/8/layout/process2"/>
    <dgm:cxn modelId="{3A43F9F9-BF04-4D83-B575-7F109FC50B27}" type="presOf" srcId="{B737CA07-6C65-4BA1-9081-A8A23891FAB0}" destId="{90342938-10EE-42F4-9FDA-DEB5886A55B0}" srcOrd="0" destOrd="0" presId="urn:microsoft.com/office/officeart/2005/8/layout/process2"/>
    <dgm:cxn modelId="{958BE74A-BD56-46F1-9AE2-FE078328C2CD}" srcId="{19DFF859-163A-4888-ADC7-B9214E8BD905}" destId="{1BB2E10C-C01F-47A0-8608-8C1DB8545F8F}" srcOrd="1" destOrd="0" parTransId="{07B55DA3-7731-43AD-803C-B9A32BFF5002}" sibTransId="{A595D16D-D7F2-4FEE-AEF9-D43E5E95D605}"/>
    <dgm:cxn modelId="{9253C6C7-6491-49B5-8757-9201F986147C}" srcId="{19DFF859-163A-4888-ADC7-B9214E8BD905}" destId="{8A0932AA-8214-4118-849D-038981D3B6ED}" srcOrd="2" destOrd="0" parTransId="{C979C90B-DFCB-4BF1-9E2D-6C97AF2A7187}" sibTransId="{B737CA07-6C65-4BA1-9081-A8A23891FAB0}"/>
    <dgm:cxn modelId="{124FA0F9-7802-4ED3-9E2A-2AFBAF38DA6B}" srcId="{19DFF859-163A-4888-ADC7-B9214E8BD905}" destId="{EB0390F6-B0CE-4A88-924D-97A161DD692F}" srcOrd="6" destOrd="0" parTransId="{7E2B8257-8288-4EAA-A135-76D51E1E6619}" sibTransId="{18E2B7CB-D318-4D69-97C3-803163A7288D}"/>
    <dgm:cxn modelId="{247FFAC8-B605-4975-9AA8-EECBE0EE8C03}" type="presOf" srcId="{8A0932AA-8214-4118-849D-038981D3B6ED}" destId="{3EA71A4B-F425-4CCE-A1C9-BDFCCA1D8FF9}" srcOrd="0" destOrd="0" presId="urn:microsoft.com/office/officeart/2005/8/layout/process2"/>
    <dgm:cxn modelId="{6073A963-985E-4819-9EB3-620B2BBD0772}" type="presOf" srcId="{18E2B7CB-D318-4D69-97C3-803163A7288D}" destId="{B804A10D-7683-4678-BF93-E6B53D1F1C88}" srcOrd="0" destOrd="0" presId="urn:microsoft.com/office/officeart/2005/8/layout/process2"/>
    <dgm:cxn modelId="{C0BB8FE5-6ED5-496B-B4F8-BA2B5682DE0F}" type="presOf" srcId="{EB0390F6-B0CE-4A88-924D-97A161DD692F}" destId="{8E2AD200-B6F1-4398-BF78-2199C8A58D23}" srcOrd="0" destOrd="0" presId="urn:microsoft.com/office/officeart/2005/8/layout/process2"/>
    <dgm:cxn modelId="{07CA3412-5829-4154-AF90-05CB295D6E6E}" type="presOf" srcId="{94D5DEAA-3E76-442E-B953-40F978E2FB86}" destId="{F4FBB2E0-6D94-4305-AF8F-90B0B73B462D}" srcOrd="1" destOrd="0" presId="urn:microsoft.com/office/officeart/2005/8/layout/process2"/>
    <dgm:cxn modelId="{6E69957B-F870-44BA-B370-06D6F35307F8}" srcId="{19DFF859-163A-4888-ADC7-B9214E8BD905}" destId="{771C449D-FAD4-4254-A046-260B6037E68C}" srcOrd="7" destOrd="0" parTransId="{49F7BD7A-3ABC-4F3A-9AA4-6E693AEAE7AC}" sibTransId="{94D5DEAA-3E76-442E-B953-40F978E2FB86}"/>
    <dgm:cxn modelId="{68BEFA78-E3EF-4063-8E46-56EC3E89FEB0}" type="presOf" srcId="{18E2B7CB-D318-4D69-97C3-803163A7288D}" destId="{1C82AE89-6082-43B5-9635-96FDBBE9A7E3}" srcOrd="1" destOrd="0" presId="urn:microsoft.com/office/officeart/2005/8/layout/process2"/>
    <dgm:cxn modelId="{E4D94D77-1167-4B2E-9C16-A4045473F8D4}" type="presOf" srcId="{574B7AC1-7AC3-4B9A-A770-6D8B6C79660C}" destId="{FD0AC516-08B5-40F2-81DF-1092329756AA}" srcOrd="1" destOrd="0" presId="urn:microsoft.com/office/officeart/2005/8/layout/process2"/>
    <dgm:cxn modelId="{14B9981C-087E-463C-8766-466180FFC49B}" type="presOf" srcId="{32AF6329-B075-40BD-BDC6-BC332AA23E98}" destId="{E8DFA21D-CBA5-4A72-89A4-7A5D792F1F58}" srcOrd="1" destOrd="0" presId="urn:microsoft.com/office/officeart/2005/8/layout/process2"/>
    <dgm:cxn modelId="{E1B9E02C-CCC9-462F-907F-8CE502126E4A}" type="presOf" srcId="{94D5DEAA-3E76-442E-B953-40F978E2FB86}" destId="{772226C4-443B-42E4-AD78-7C5A690B13D7}" srcOrd="0" destOrd="0" presId="urn:microsoft.com/office/officeart/2005/8/layout/process2"/>
    <dgm:cxn modelId="{C1B51DDD-AA75-4BA3-BCDA-E3B916E4BAD1}" type="presOf" srcId="{617D3D49-BE31-44CD-9E86-3D40AE252312}" destId="{1D5A33AA-8026-4305-B10C-A4E3106DE95B}" srcOrd="1" destOrd="0" presId="urn:microsoft.com/office/officeart/2005/8/layout/process2"/>
    <dgm:cxn modelId="{5DDF18C9-509F-4A95-A51D-9E3634CAC153}" type="presOf" srcId="{BA64001B-1B0B-4511-951A-598EE6B9F19B}" destId="{89D8331C-83F7-44CA-9743-CB6A122E9004}" srcOrd="0" destOrd="0" presId="urn:microsoft.com/office/officeart/2005/8/layout/process2"/>
    <dgm:cxn modelId="{595665C1-D845-4484-9F61-E796BF979026}" type="presOf" srcId="{1BB2E10C-C01F-47A0-8608-8C1DB8545F8F}" destId="{D985EC4A-AB01-4874-B798-51010F85A6C1}" srcOrd="0" destOrd="0" presId="urn:microsoft.com/office/officeart/2005/8/layout/process2"/>
    <dgm:cxn modelId="{D7AB8951-7073-4796-BD16-730FFC2FA9B2}" type="presOf" srcId="{067C33A5-4078-4A44-BC24-3A33E04D9D7C}" destId="{F5EF022F-16C2-4A69-99CD-321A0BDAE189}" srcOrd="0" destOrd="0" presId="urn:microsoft.com/office/officeart/2005/8/layout/process2"/>
    <dgm:cxn modelId="{73A4DC72-534B-4743-A4DD-5BB64A4856AB}" srcId="{19DFF859-163A-4888-ADC7-B9214E8BD905}" destId="{067C33A5-4078-4A44-BC24-3A33E04D9D7C}" srcOrd="3" destOrd="0" parTransId="{148E1CBA-5D9A-42DB-BA68-06C3024DADDB}" sibTransId="{617D3D49-BE31-44CD-9E86-3D40AE252312}"/>
    <dgm:cxn modelId="{4C3FA4CA-68A5-4783-AF59-84E29C25CFB1}" srcId="{19DFF859-163A-4888-ADC7-B9214E8BD905}" destId="{D6DC68B9-B080-490C-B95E-D5ECC9D51F56}" srcOrd="8" destOrd="0" parTransId="{3E59B506-E092-4C36-85CA-1415B2150514}" sibTransId="{68B32A32-5E61-4F2B-B003-DC263EB1195D}"/>
    <dgm:cxn modelId="{E20C81CB-BEB4-458C-8967-D2652A194FF0}" type="presOf" srcId="{574B7AC1-7AC3-4B9A-A770-6D8B6C79660C}" destId="{07973A3D-1AF5-4C48-A9AA-F2B3D47103E1}" srcOrd="0" destOrd="0" presId="urn:microsoft.com/office/officeart/2005/8/layout/process2"/>
    <dgm:cxn modelId="{7CB8D635-B30C-4B46-B5A6-1020F94E4A17}" type="presOf" srcId="{D6DC68B9-B080-490C-B95E-D5ECC9D51F56}" destId="{F7A3A083-FEAD-43D2-9C27-8AF7A0BBEE6A}" srcOrd="0" destOrd="0" presId="urn:microsoft.com/office/officeart/2005/8/layout/process2"/>
    <dgm:cxn modelId="{4D15143A-003D-42C8-94E7-6BEA04EA4F36}" type="presOf" srcId="{1838E772-3BE6-48B2-91B0-FC218E618A28}" destId="{732652F7-B30F-4369-9C5F-1B48CF3EB724}" srcOrd="1" destOrd="0" presId="urn:microsoft.com/office/officeart/2005/8/layout/process2"/>
    <dgm:cxn modelId="{85BEF62C-375C-4796-8D15-803D26F1D37B}" type="presOf" srcId="{32AF6329-B075-40BD-BDC6-BC332AA23E98}" destId="{3D7110D8-A20D-44A7-993F-F759C7D4E144}" srcOrd="0" destOrd="0" presId="urn:microsoft.com/office/officeart/2005/8/layout/process2"/>
    <dgm:cxn modelId="{A134B508-0CAD-422D-B81C-288437D5A1E7}" type="presOf" srcId="{617D3D49-BE31-44CD-9E86-3D40AE252312}" destId="{D7DC005F-029A-4CF9-9F9D-E981F6100FAE}" srcOrd="0" destOrd="0" presId="urn:microsoft.com/office/officeart/2005/8/layout/process2"/>
    <dgm:cxn modelId="{043DEC43-ED34-41EA-B429-AFB45ED6A8B4}" type="presOf" srcId="{B737CA07-6C65-4BA1-9081-A8A23891FAB0}" destId="{60F02062-2DCC-440D-A82F-CAD2F3D65638}" srcOrd="1" destOrd="0" presId="urn:microsoft.com/office/officeart/2005/8/layout/process2"/>
    <dgm:cxn modelId="{B2B41E84-2277-4D51-9C3C-7E87DB53CF0A}" type="presOf" srcId="{19DFF859-163A-4888-ADC7-B9214E8BD905}" destId="{4531196C-91D9-4AA6-B1B9-0F545072902E}" srcOrd="0" destOrd="0" presId="urn:microsoft.com/office/officeart/2005/8/layout/process2"/>
    <dgm:cxn modelId="{9B0772DB-E097-4FA3-9D65-A4B519BC64D5}" type="presOf" srcId="{5F069BDC-7452-40B3-BABD-D2F02C283577}" destId="{1E3A3400-5A6B-4786-9962-E93CF9736029}" srcOrd="0" destOrd="0" presId="urn:microsoft.com/office/officeart/2005/8/layout/process2"/>
    <dgm:cxn modelId="{E40C4CD3-17DC-4FD0-AB8E-9C97DE51AAB7}" type="presOf" srcId="{A595D16D-D7F2-4FEE-AEF9-D43E5E95D605}" destId="{117E62A8-C4C2-453B-86CC-144C2E31198E}" srcOrd="0" destOrd="0" presId="urn:microsoft.com/office/officeart/2005/8/layout/process2"/>
    <dgm:cxn modelId="{69449628-36DA-4073-A7BE-6081394DA930}" srcId="{19DFF859-163A-4888-ADC7-B9214E8BD905}" destId="{79CD6C9D-2424-42CE-9D40-214274D328F0}" srcOrd="4" destOrd="0" parTransId="{DD7B55CF-A643-4339-B683-B81B0A03B50B}" sibTransId="{32AF6329-B075-40BD-BDC6-BC332AA23E98}"/>
    <dgm:cxn modelId="{9E07EC0B-947B-44E9-B77A-7ED8BC5C6D2E}" type="presParOf" srcId="{4531196C-91D9-4AA6-B1B9-0F545072902E}" destId="{1E3A3400-5A6B-4786-9962-E93CF9736029}" srcOrd="0" destOrd="0" presId="urn:microsoft.com/office/officeart/2005/8/layout/process2"/>
    <dgm:cxn modelId="{0818D499-F7A4-462D-96C6-5CAE61BBF92F}" type="presParOf" srcId="{4531196C-91D9-4AA6-B1B9-0F545072902E}" destId="{07973A3D-1AF5-4C48-A9AA-F2B3D47103E1}" srcOrd="1" destOrd="0" presId="urn:microsoft.com/office/officeart/2005/8/layout/process2"/>
    <dgm:cxn modelId="{AACBBF39-0D2F-4E61-BE6C-BB70C8951D72}" type="presParOf" srcId="{07973A3D-1AF5-4C48-A9AA-F2B3D47103E1}" destId="{FD0AC516-08B5-40F2-81DF-1092329756AA}" srcOrd="0" destOrd="0" presId="urn:microsoft.com/office/officeart/2005/8/layout/process2"/>
    <dgm:cxn modelId="{6F1DFC2E-3431-4FD2-9485-06353DAB6D4A}" type="presParOf" srcId="{4531196C-91D9-4AA6-B1B9-0F545072902E}" destId="{D985EC4A-AB01-4874-B798-51010F85A6C1}" srcOrd="2" destOrd="0" presId="urn:microsoft.com/office/officeart/2005/8/layout/process2"/>
    <dgm:cxn modelId="{5A62B771-624F-4787-A84C-5D4AD6067EF7}" type="presParOf" srcId="{4531196C-91D9-4AA6-B1B9-0F545072902E}" destId="{117E62A8-C4C2-453B-86CC-144C2E31198E}" srcOrd="3" destOrd="0" presId="urn:microsoft.com/office/officeart/2005/8/layout/process2"/>
    <dgm:cxn modelId="{CA39252A-D779-496E-BF59-E61D91B8D416}" type="presParOf" srcId="{117E62A8-C4C2-453B-86CC-144C2E31198E}" destId="{7BD7C7D9-7802-4D14-8A2E-4F98B4266E84}" srcOrd="0" destOrd="0" presId="urn:microsoft.com/office/officeart/2005/8/layout/process2"/>
    <dgm:cxn modelId="{AD779677-583E-46D7-81C9-02D20DCFA8C5}" type="presParOf" srcId="{4531196C-91D9-4AA6-B1B9-0F545072902E}" destId="{3EA71A4B-F425-4CCE-A1C9-BDFCCA1D8FF9}" srcOrd="4" destOrd="0" presId="urn:microsoft.com/office/officeart/2005/8/layout/process2"/>
    <dgm:cxn modelId="{1E2E52FA-19F1-4D3A-9103-3A0131C94E42}" type="presParOf" srcId="{4531196C-91D9-4AA6-B1B9-0F545072902E}" destId="{90342938-10EE-42F4-9FDA-DEB5886A55B0}" srcOrd="5" destOrd="0" presId="urn:microsoft.com/office/officeart/2005/8/layout/process2"/>
    <dgm:cxn modelId="{B44571BC-FB95-4580-BAD7-B61F8E35F75A}" type="presParOf" srcId="{90342938-10EE-42F4-9FDA-DEB5886A55B0}" destId="{60F02062-2DCC-440D-A82F-CAD2F3D65638}" srcOrd="0" destOrd="0" presId="urn:microsoft.com/office/officeart/2005/8/layout/process2"/>
    <dgm:cxn modelId="{9BD10FE9-77A4-49C1-B1D8-0F3517FF3EB5}" type="presParOf" srcId="{4531196C-91D9-4AA6-B1B9-0F545072902E}" destId="{F5EF022F-16C2-4A69-99CD-321A0BDAE189}" srcOrd="6" destOrd="0" presId="urn:microsoft.com/office/officeart/2005/8/layout/process2"/>
    <dgm:cxn modelId="{58DFEFCF-D61C-40EE-BF02-A41ECB9ACC1F}" type="presParOf" srcId="{4531196C-91D9-4AA6-B1B9-0F545072902E}" destId="{D7DC005F-029A-4CF9-9F9D-E981F6100FAE}" srcOrd="7" destOrd="0" presId="urn:microsoft.com/office/officeart/2005/8/layout/process2"/>
    <dgm:cxn modelId="{E4580F12-FF25-4F1F-BD59-11053D472B3B}" type="presParOf" srcId="{D7DC005F-029A-4CF9-9F9D-E981F6100FAE}" destId="{1D5A33AA-8026-4305-B10C-A4E3106DE95B}" srcOrd="0" destOrd="0" presId="urn:microsoft.com/office/officeart/2005/8/layout/process2"/>
    <dgm:cxn modelId="{BF3BED42-E949-4C47-B35C-223191914B87}" type="presParOf" srcId="{4531196C-91D9-4AA6-B1B9-0F545072902E}" destId="{4D372915-2347-4739-9971-A6C5231F3873}" srcOrd="8" destOrd="0" presId="urn:microsoft.com/office/officeart/2005/8/layout/process2"/>
    <dgm:cxn modelId="{EEB85BE2-5967-4388-AFAA-0700E7ED1E55}" type="presParOf" srcId="{4531196C-91D9-4AA6-B1B9-0F545072902E}" destId="{3D7110D8-A20D-44A7-993F-F759C7D4E144}" srcOrd="9" destOrd="0" presId="urn:microsoft.com/office/officeart/2005/8/layout/process2"/>
    <dgm:cxn modelId="{E254ED15-1C31-4188-B85A-AD6DDBF2FB61}" type="presParOf" srcId="{3D7110D8-A20D-44A7-993F-F759C7D4E144}" destId="{E8DFA21D-CBA5-4A72-89A4-7A5D792F1F58}" srcOrd="0" destOrd="0" presId="urn:microsoft.com/office/officeart/2005/8/layout/process2"/>
    <dgm:cxn modelId="{F210922A-DFFA-4B82-B4F4-DA8A327091FB}" type="presParOf" srcId="{4531196C-91D9-4AA6-B1B9-0F545072902E}" destId="{89D8331C-83F7-44CA-9743-CB6A122E9004}" srcOrd="10" destOrd="0" presId="urn:microsoft.com/office/officeart/2005/8/layout/process2"/>
    <dgm:cxn modelId="{9D6134D3-26C7-4D08-BAFD-89F476379C8F}" type="presParOf" srcId="{4531196C-91D9-4AA6-B1B9-0F545072902E}" destId="{2BBDC359-3F66-4D8E-B912-58A3D72818F5}" srcOrd="11" destOrd="0" presId="urn:microsoft.com/office/officeart/2005/8/layout/process2"/>
    <dgm:cxn modelId="{BF382DCC-A4E7-410B-8FDE-F9B4DF15EB41}" type="presParOf" srcId="{2BBDC359-3F66-4D8E-B912-58A3D72818F5}" destId="{732652F7-B30F-4369-9C5F-1B48CF3EB724}" srcOrd="0" destOrd="0" presId="urn:microsoft.com/office/officeart/2005/8/layout/process2"/>
    <dgm:cxn modelId="{3FE6EC81-5F16-475C-85DB-37D7807B2569}" type="presParOf" srcId="{4531196C-91D9-4AA6-B1B9-0F545072902E}" destId="{8E2AD200-B6F1-4398-BF78-2199C8A58D23}" srcOrd="12" destOrd="0" presId="urn:microsoft.com/office/officeart/2005/8/layout/process2"/>
    <dgm:cxn modelId="{66530292-D08C-44DA-B6EA-CF2DFBA16F84}" type="presParOf" srcId="{4531196C-91D9-4AA6-B1B9-0F545072902E}" destId="{B804A10D-7683-4678-BF93-E6B53D1F1C88}" srcOrd="13" destOrd="0" presId="urn:microsoft.com/office/officeart/2005/8/layout/process2"/>
    <dgm:cxn modelId="{8E6C25E7-A2DB-4B04-A9ED-C4E47AEDBA4D}" type="presParOf" srcId="{B804A10D-7683-4678-BF93-E6B53D1F1C88}" destId="{1C82AE89-6082-43B5-9635-96FDBBE9A7E3}" srcOrd="0" destOrd="0" presId="urn:microsoft.com/office/officeart/2005/8/layout/process2"/>
    <dgm:cxn modelId="{8763287A-5BFC-4C67-A57E-50D4302AF2C8}" type="presParOf" srcId="{4531196C-91D9-4AA6-B1B9-0F545072902E}" destId="{3D695810-AA3F-4D56-A027-4EA457408262}" srcOrd="14" destOrd="0" presId="urn:microsoft.com/office/officeart/2005/8/layout/process2"/>
    <dgm:cxn modelId="{8A9FBC4C-F0AD-407D-BA83-CAE3673CDD5B}" type="presParOf" srcId="{4531196C-91D9-4AA6-B1B9-0F545072902E}" destId="{772226C4-443B-42E4-AD78-7C5A690B13D7}" srcOrd="15" destOrd="0" presId="urn:microsoft.com/office/officeart/2005/8/layout/process2"/>
    <dgm:cxn modelId="{AA634496-DEA9-46CA-B03D-0CF78DCA3F89}" type="presParOf" srcId="{772226C4-443B-42E4-AD78-7C5A690B13D7}" destId="{F4FBB2E0-6D94-4305-AF8F-90B0B73B462D}" srcOrd="0" destOrd="0" presId="urn:microsoft.com/office/officeart/2005/8/layout/process2"/>
    <dgm:cxn modelId="{FC6F8CBC-9BF7-4E56-8BD4-35AE1914E1D1}" type="presParOf" srcId="{4531196C-91D9-4AA6-B1B9-0F545072902E}" destId="{F7A3A083-FEAD-43D2-9C27-8AF7A0BBEE6A}" srcOrd="1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0B2AA-F4AF-43EB-831F-E525E32429CE}">
      <dsp:nvSpPr>
        <dsp:cNvPr id="0" name=""/>
        <dsp:cNvSpPr/>
      </dsp:nvSpPr>
      <dsp:spPr>
        <a:xfrm>
          <a:off x="0" y="181967"/>
          <a:ext cx="1017984" cy="610790"/>
        </a:xfrm>
        <a:prstGeom prst="roundRect">
          <a:avLst>
            <a:gd name="adj" fmla="val 10000"/>
          </a:avLst>
        </a:prstGeom>
        <a:solidFill>
          <a:srgbClr val="F6AF3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b="1" kern="1200" smtClean="0">
              <a:solidFill>
                <a:schemeClr val="accent2"/>
              </a:solidFill>
            </a:rPr>
            <a:t>Drafting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17889" y="199856"/>
        <a:ext cx="982206" cy="575012"/>
      </dsp:txXfrm>
    </dsp:sp>
    <dsp:sp modelId="{D508FC50-E1B0-4DAA-8093-565363B42368}">
      <dsp:nvSpPr>
        <dsp:cNvPr id="0" name=""/>
        <dsp:cNvSpPr/>
      </dsp:nvSpPr>
      <dsp:spPr>
        <a:xfrm>
          <a:off x="1119782" y="361132"/>
          <a:ext cx="215812" cy="2524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>
            <a:solidFill>
              <a:schemeClr val="accent2"/>
            </a:solidFill>
          </a:endParaRPr>
        </a:p>
      </dsp:txBody>
      <dsp:txXfrm>
        <a:off x="1119782" y="411624"/>
        <a:ext cx="151068" cy="151476"/>
      </dsp:txXfrm>
    </dsp:sp>
    <dsp:sp modelId="{7C3998BB-D14A-4A3F-87F7-F2A758D1B919}">
      <dsp:nvSpPr>
        <dsp:cNvPr id="0" name=""/>
        <dsp:cNvSpPr/>
      </dsp:nvSpPr>
      <dsp:spPr>
        <a:xfrm>
          <a:off x="1425178" y="181967"/>
          <a:ext cx="1017984" cy="6107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b="1" kern="1200" dirty="0" smtClean="0">
              <a:solidFill>
                <a:schemeClr val="accent2"/>
              </a:solidFill>
            </a:rPr>
            <a:t>WG review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1443067" y="199856"/>
        <a:ext cx="982206" cy="575012"/>
      </dsp:txXfrm>
    </dsp:sp>
    <dsp:sp modelId="{6EABB5ED-1B06-4A1C-A8C7-8928AB0848C1}">
      <dsp:nvSpPr>
        <dsp:cNvPr id="0" name=""/>
        <dsp:cNvSpPr/>
      </dsp:nvSpPr>
      <dsp:spPr>
        <a:xfrm>
          <a:off x="2544960" y="361132"/>
          <a:ext cx="215812" cy="2524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>
            <a:solidFill>
              <a:schemeClr val="accent2"/>
            </a:solidFill>
          </a:endParaRPr>
        </a:p>
      </dsp:txBody>
      <dsp:txXfrm>
        <a:off x="2544960" y="411624"/>
        <a:ext cx="151068" cy="151476"/>
      </dsp:txXfrm>
    </dsp:sp>
    <dsp:sp modelId="{1E3FA83C-6D94-4895-BC72-2B4CA62F87C6}">
      <dsp:nvSpPr>
        <dsp:cNvPr id="0" name=""/>
        <dsp:cNvSpPr/>
      </dsp:nvSpPr>
      <dsp:spPr>
        <a:xfrm>
          <a:off x="2850356" y="181967"/>
          <a:ext cx="1017984" cy="610790"/>
        </a:xfrm>
        <a:prstGeom prst="roundRect">
          <a:avLst>
            <a:gd name="adj" fmla="val 10000"/>
          </a:avLst>
        </a:prstGeom>
        <a:solidFill>
          <a:srgbClr val="F6AF3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b="1" kern="1200" dirty="0" err="1" smtClean="0">
              <a:solidFill>
                <a:schemeClr val="accent2"/>
              </a:solidFill>
            </a:rPr>
            <a:t>Comments</a:t>
          </a:r>
          <a:r>
            <a:rPr lang="nl-NL" sz="1300" b="1" kern="1200" dirty="0" smtClean="0">
              <a:solidFill>
                <a:schemeClr val="accent2"/>
              </a:solidFill>
            </a:rPr>
            <a:t> </a:t>
          </a:r>
          <a:r>
            <a:rPr lang="nl-NL" sz="1300" b="1" kern="1200" dirty="0" err="1" smtClean="0">
              <a:solidFill>
                <a:schemeClr val="accent2"/>
              </a:solidFill>
            </a:rPr>
            <a:t>resolution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2868245" y="199856"/>
        <a:ext cx="982206" cy="575012"/>
      </dsp:txXfrm>
    </dsp:sp>
    <dsp:sp modelId="{ECED7679-32F3-4F5C-8932-1D88700E9A4C}">
      <dsp:nvSpPr>
        <dsp:cNvPr id="0" name=""/>
        <dsp:cNvSpPr/>
      </dsp:nvSpPr>
      <dsp:spPr>
        <a:xfrm>
          <a:off x="3970139" y="361132"/>
          <a:ext cx="215812" cy="2524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>
            <a:solidFill>
              <a:schemeClr val="accent2"/>
            </a:solidFill>
          </a:endParaRPr>
        </a:p>
      </dsp:txBody>
      <dsp:txXfrm>
        <a:off x="3970139" y="411624"/>
        <a:ext cx="151068" cy="151476"/>
      </dsp:txXfrm>
    </dsp:sp>
    <dsp:sp modelId="{3DF98666-3159-431E-AC66-54E0DBAB4035}">
      <dsp:nvSpPr>
        <dsp:cNvPr id="0" name=""/>
        <dsp:cNvSpPr/>
      </dsp:nvSpPr>
      <dsp:spPr>
        <a:xfrm>
          <a:off x="4275534" y="181967"/>
          <a:ext cx="1017984" cy="6107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b="1" kern="1200" smtClean="0">
              <a:solidFill>
                <a:schemeClr val="accent2"/>
              </a:solidFill>
            </a:rPr>
            <a:t>Public consultation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4293423" y="199856"/>
        <a:ext cx="982206" cy="575012"/>
      </dsp:txXfrm>
    </dsp:sp>
    <dsp:sp modelId="{A275F245-295C-4DDD-8B0B-A997860EFFB2}">
      <dsp:nvSpPr>
        <dsp:cNvPr id="0" name=""/>
        <dsp:cNvSpPr/>
      </dsp:nvSpPr>
      <dsp:spPr>
        <a:xfrm>
          <a:off x="5395317" y="361132"/>
          <a:ext cx="215812" cy="2524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>
            <a:solidFill>
              <a:schemeClr val="accent2"/>
            </a:solidFill>
          </a:endParaRPr>
        </a:p>
      </dsp:txBody>
      <dsp:txXfrm>
        <a:off x="5395317" y="411624"/>
        <a:ext cx="151068" cy="151476"/>
      </dsp:txXfrm>
    </dsp:sp>
    <dsp:sp modelId="{F2711B23-DB9E-48DE-AD47-9C56CB068FC8}">
      <dsp:nvSpPr>
        <dsp:cNvPr id="0" name=""/>
        <dsp:cNvSpPr/>
      </dsp:nvSpPr>
      <dsp:spPr>
        <a:xfrm>
          <a:off x="5700712" y="181967"/>
          <a:ext cx="1017984" cy="610790"/>
        </a:xfrm>
        <a:prstGeom prst="roundRect">
          <a:avLst>
            <a:gd name="adj" fmla="val 10000"/>
          </a:avLst>
        </a:prstGeom>
        <a:solidFill>
          <a:srgbClr val="F6AF3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b="1" kern="1200" smtClean="0">
              <a:solidFill>
                <a:schemeClr val="accent2"/>
              </a:solidFill>
            </a:rPr>
            <a:t>Comments resolution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5718601" y="199856"/>
        <a:ext cx="982206" cy="575012"/>
      </dsp:txXfrm>
    </dsp:sp>
    <dsp:sp modelId="{610BCBC3-570E-4715-8A6E-ED523549FC20}">
      <dsp:nvSpPr>
        <dsp:cNvPr id="0" name=""/>
        <dsp:cNvSpPr/>
      </dsp:nvSpPr>
      <dsp:spPr>
        <a:xfrm>
          <a:off x="6820495" y="361132"/>
          <a:ext cx="215812" cy="2524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>
            <a:solidFill>
              <a:schemeClr val="accent2"/>
            </a:solidFill>
          </a:endParaRPr>
        </a:p>
      </dsp:txBody>
      <dsp:txXfrm>
        <a:off x="6820495" y="411624"/>
        <a:ext cx="151068" cy="151476"/>
      </dsp:txXfrm>
    </dsp:sp>
    <dsp:sp modelId="{123C9795-22C7-4067-8F85-E14B20BF160A}">
      <dsp:nvSpPr>
        <dsp:cNvPr id="0" name=""/>
        <dsp:cNvSpPr/>
      </dsp:nvSpPr>
      <dsp:spPr>
        <a:xfrm>
          <a:off x="7125890" y="181967"/>
          <a:ext cx="1017984" cy="6107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b="1" kern="1200" smtClean="0">
              <a:solidFill>
                <a:schemeClr val="accent2"/>
              </a:solidFill>
            </a:rPr>
            <a:t>Voting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7143779" y="199856"/>
        <a:ext cx="982206" cy="575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A3400-5A6B-4786-9962-E93CF9736029}">
      <dsp:nvSpPr>
        <dsp:cNvPr id="0" name=""/>
        <dsp:cNvSpPr/>
      </dsp:nvSpPr>
      <dsp:spPr>
        <a:xfrm>
          <a:off x="0" y="5630"/>
          <a:ext cx="2009548" cy="417988"/>
        </a:xfrm>
        <a:prstGeom prst="roundRect">
          <a:avLst>
            <a:gd name="adj" fmla="val 10000"/>
          </a:avLst>
        </a:prstGeom>
        <a:solidFill>
          <a:srgbClr val="F6AF3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216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l-NL" sz="1300" b="1" kern="1200" dirty="0" smtClean="0">
              <a:solidFill>
                <a:schemeClr val="accent2"/>
              </a:solidFill>
            </a:rPr>
            <a:t>1	Draft (WD)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12242" y="17872"/>
        <a:ext cx="1985064" cy="393504"/>
      </dsp:txXfrm>
    </dsp:sp>
    <dsp:sp modelId="{07973A3D-1AF5-4C48-A9AA-F2B3D47103E1}">
      <dsp:nvSpPr>
        <dsp:cNvPr id="0" name=""/>
        <dsp:cNvSpPr/>
      </dsp:nvSpPr>
      <dsp:spPr>
        <a:xfrm rot="5400000">
          <a:off x="906440" y="436729"/>
          <a:ext cx="196667" cy="23600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b="1" kern="1200">
            <a:solidFill>
              <a:schemeClr val="accent2"/>
            </a:solidFill>
          </a:endParaRPr>
        </a:p>
      </dsp:txBody>
      <dsp:txXfrm rot="-5400000">
        <a:off x="933974" y="456395"/>
        <a:ext cx="141600" cy="137667"/>
      </dsp:txXfrm>
    </dsp:sp>
    <dsp:sp modelId="{D985EC4A-AB01-4874-B798-51010F85A6C1}">
      <dsp:nvSpPr>
        <dsp:cNvPr id="0" name=""/>
        <dsp:cNvSpPr/>
      </dsp:nvSpPr>
      <dsp:spPr>
        <a:xfrm>
          <a:off x="0" y="685841"/>
          <a:ext cx="2009548" cy="1922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noProof="0" dirty="0" smtClean="0">
              <a:solidFill>
                <a:schemeClr val="accent2"/>
              </a:solidFill>
            </a:rPr>
            <a:t>TC secretary</a:t>
          </a:r>
          <a:endParaRPr lang="en-GB" sz="1000" b="1" kern="1200" noProof="0" dirty="0">
            <a:solidFill>
              <a:schemeClr val="accent2"/>
            </a:solidFill>
          </a:endParaRPr>
        </a:p>
      </dsp:txBody>
      <dsp:txXfrm>
        <a:off x="5631" y="691472"/>
        <a:ext cx="1998286" cy="181010"/>
      </dsp:txXfrm>
    </dsp:sp>
    <dsp:sp modelId="{117E62A8-C4C2-453B-86CC-144C2E31198E}">
      <dsp:nvSpPr>
        <dsp:cNvPr id="0" name=""/>
        <dsp:cNvSpPr/>
      </dsp:nvSpPr>
      <dsp:spPr>
        <a:xfrm rot="5400000">
          <a:off x="906440" y="891225"/>
          <a:ext cx="196667" cy="23600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b="1" kern="1200">
            <a:solidFill>
              <a:schemeClr val="accent2"/>
            </a:solidFill>
          </a:endParaRPr>
        </a:p>
      </dsp:txBody>
      <dsp:txXfrm rot="-5400000">
        <a:off x="933974" y="910891"/>
        <a:ext cx="141600" cy="137667"/>
      </dsp:txXfrm>
    </dsp:sp>
    <dsp:sp modelId="{3EA71A4B-F425-4CCE-A1C9-BDFCCA1D8FF9}">
      <dsp:nvSpPr>
        <dsp:cNvPr id="0" name=""/>
        <dsp:cNvSpPr/>
      </dsp:nvSpPr>
      <dsp:spPr>
        <a:xfrm>
          <a:off x="0" y="1140336"/>
          <a:ext cx="2009548" cy="41798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216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l-NL" sz="1300" b="1" kern="1200" dirty="0" smtClean="0">
              <a:solidFill>
                <a:schemeClr val="accent2"/>
              </a:solidFill>
            </a:rPr>
            <a:t>2 	PT </a:t>
          </a:r>
          <a:r>
            <a:rPr lang="nl-NL" sz="1300" b="1" kern="1200" dirty="0" err="1" smtClean="0">
              <a:solidFill>
                <a:schemeClr val="accent2"/>
              </a:solidFill>
            </a:rPr>
            <a:t>presentation</a:t>
          </a:r>
          <a:r>
            <a:rPr lang="nl-NL" sz="1300" b="1" kern="1200" dirty="0" smtClean="0">
              <a:solidFill>
                <a:schemeClr val="accent2"/>
              </a:solidFill>
            </a:rPr>
            <a:t> in WG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12242" y="1152578"/>
        <a:ext cx="1985064" cy="393504"/>
      </dsp:txXfrm>
    </dsp:sp>
    <dsp:sp modelId="{90342938-10EE-42F4-9FDA-DEB5886A55B0}">
      <dsp:nvSpPr>
        <dsp:cNvPr id="0" name=""/>
        <dsp:cNvSpPr/>
      </dsp:nvSpPr>
      <dsp:spPr>
        <a:xfrm rot="5400000">
          <a:off x="906440" y="1571436"/>
          <a:ext cx="196667" cy="23600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b="1" kern="1200">
            <a:solidFill>
              <a:schemeClr val="accent2"/>
            </a:solidFill>
          </a:endParaRPr>
        </a:p>
      </dsp:txBody>
      <dsp:txXfrm rot="-5400000">
        <a:off x="933974" y="1591102"/>
        <a:ext cx="141600" cy="137667"/>
      </dsp:txXfrm>
    </dsp:sp>
    <dsp:sp modelId="{F5EF022F-16C2-4A69-99CD-321A0BDAE189}">
      <dsp:nvSpPr>
        <dsp:cNvPr id="0" name=""/>
        <dsp:cNvSpPr/>
      </dsp:nvSpPr>
      <dsp:spPr>
        <a:xfrm>
          <a:off x="0" y="1820548"/>
          <a:ext cx="2009548" cy="417988"/>
        </a:xfrm>
        <a:prstGeom prst="roundRect">
          <a:avLst>
            <a:gd name="adj" fmla="val 10000"/>
          </a:avLst>
        </a:prstGeom>
        <a:solidFill>
          <a:srgbClr val="F6AF3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216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l-NL" sz="1300" b="1" kern="1200" dirty="0" smtClean="0">
              <a:solidFill>
                <a:schemeClr val="accent2"/>
              </a:solidFill>
            </a:rPr>
            <a:t>3	Draft </a:t>
          </a:r>
          <a:r>
            <a:rPr lang="nl-NL" sz="1300" b="1" kern="1200" dirty="0" smtClean="0">
              <a:solidFill>
                <a:schemeClr val="accent2"/>
              </a:solidFill>
            </a:rPr>
            <a:t>Rev1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12242" y="1832790"/>
        <a:ext cx="1985064" cy="393504"/>
      </dsp:txXfrm>
    </dsp:sp>
    <dsp:sp modelId="{D7DC005F-029A-4CF9-9F9D-E981F6100FAE}">
      <dsp:nvSpPr>
        <dsp:cNvPr id="0" name=""/>
        <dsp:cNvSpPr/>
      </dsp:nvSpPr>
      <dsp:spPr>
        <a:xfrm rot="5400000">
          <a:off x="906440" y="2251648"/>
          <a:ext cx="196667" cy="23600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b="1" kern="1200">
            <a:solidFill>
              <a:schemeClr val="accent2"/>
            </a:solidFill>
          </a:endParaRPr>
        </a:p>
      </dsp:txBody>
      <dsp:txXfrm rot="-5400000">
        <a:off x="933974" y="2271314"/>
        <a:ext cx="141600" cy="137667"/>
      </dsp:txXfrm>
    </dsp:sp>
    <dsp:sp modelId="{4D372915-2347-4739-9971-A6C5231F3873}">
      <dsp:nvSpPr>
        <dsp:cNvPr id="0" name=""/>
        <dsp:cNvSpPr/>
      </dsp:nvSpPr>
      <dsp:spPr>
        <a:xfrm>
          <a:off x="0" y="2500759"/>
          <a:ext cx="2009548" cy="1922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>
              <a:solidFill>
                <a:schemeClr val="accent2"/>
              </a:solidFill>
            </a:rPr>
            <a:t>TC </a:t>
          </a:r>
          <a:r>
            <a:rPr lang="nl-NL" sz="1000" b="1" kern="1200" dirty="0" err="1" smtClean="0">
              <a:solidFill>
                <a:schemeClr val="accent2"/>
              </a:solidFill>
            </a:rPr>
            <a:t>secretary</a:t>
          </a:r>
          <a:endParaRPr lang="nl-NL" sz="1000" b="1" kern="1200" dirty="0">
            <a:solidFill>
              <a:schemeClr val="accent2"/>
            </a:solidFill>
          </a:endParaRPr>
        </a:p>
      </dsp:txBody>
      <dsp:txXfrm>
        <a:off x="5631" y="2506390"/>
        <a:ext cx="1998286" cy="181010"/>
      </dsp:txXfrm>
    </dsp:sp>
    <dsp:sp modelId="{3D7110D8-A20D-44A7-993F-F759C7D4E144}">
      <dsp:nvSpPr>
        <dsp:cNvPr id="0" name=""/>
        <dsp:cNvSpPr/>
      </dsp:nvSpPr>
      <dsp:spPr>
        <a:xfrm rot="5400000">
          <a:off x="906440" y="2706143"/>
          <a:ext cx="196667" cy="23600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b="1" kern="1200"/>
        </a:p>
      </dsp:txBody>
      <dsp:txXfrm rot="-5400000">
        <a:off x="933974" y="2725809"/>
        <a:ext cx="141600" cy="137667"/>
      </dsp:txXfrm>
    </dsp:sp>
    <dsp:sp modelId="{89D8331C-83F7-44CA-9743-CB6A122E9004}">
      <dsp:nvSpPr>
        <dsp:cNvPr id="0" name=""/>
        <dsp:cNvSpPr/>
      </dsp:nvSpPr>
      <dsp:spPr>
        <a:xfrm>
          <a:off x="0" y="2955255"/>
          <a:ext cx="2009548" cy="41798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216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l-NL" sz="1300" b="1" kern="1200" dirty="0" smtClean="0">
              <a:solidFill>
                <a:schemeClr val="accent2"/>
              </a:solidFill>
            </a:rPr>
            <a:t>4 	</a:t>
          </a:r>
          <a:r>
            <a:rPr lang="nl-NL" sz="1300" b="1" kern="1200" dirty="0" smtClean="0">
              <a:solidFill>
                <a:srgbClr val="F8F8F8"/>
              </a:solidFill>
            </a:rPr>
            <a:t>Public </a:t>
          </a:r>
          <a:r>
            <a:rPr lang="nl-NL" sz="1300" b="1" kern="1200" dirty="0" err="1" smtClean="0">
              <a:solidFill>
                <a:srgbClr val="F8F8F8"/>
              </a:solidFill>
            </a:rPr>
            <a:t>consultation</a:t>
          </a:r>
          <a:r>
            <a:rPr lang="nl-NL" sz="1300" b="1" kern="1200" dirty="0" smtClean="0">
              <a:solidFill>
                <a:srgbClr val="F8F8F8"/>
              </a:solidFill>
            </a:rPr>
            <a:t> </a:t>
          </a:r>
          <a:endParaRPr lang="nl-NL" sz="1300" b="1" kern="1200" dirty="0">
            <a:solidFill>
              <a:schemeClr val="accent2"/>
            </a:solidFill>
          </a:endParaRPr>
        </a:p>
      </dsp:txBody>
      <dsp:txXfrm>
        <a:off x="12242" y="2967497"/>
        <a:ext cx="1985064" cy="393504"/>
      </dsp:txXfrm>
    </dsp:sp>
    <dsp:sp modelId="{2BBDC359-3F66-4D8E-B912-58A3D72818F5}">
      <dsp:nvSpPr>
        <dsp:cNvPr id="0" name=""/>
        <dsp:cNvSpPr/>
      </dsp:nvSpPr>
      <dsp:spPr>
        <a:xfrm rot="5400000">
          <a:off x="906440" y="3386354"/>
          <a:ext cx="196667" cy="23600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b="1" kern="1200">
            <a:solidFill>
              <a:schemeClr val="accent2"/>
            </a:solidFill>
          </a:endParaRPr>
        </a:p>
      </dsp:txBody>
      <dsp:txXfrm rot="-5400000">
        <a:off x="933974" y="3406020"/>
        <a:ext cx="141600" cy="137667"/>
      </dsp:txXfrm>
    </dsp:sp>
    <dsp:sp modelId="{8E2AD200-B6F1-4398-BF78-2199C8A58D23}">
      <dsp:nvSpPr>
        <dsp:cNvPr id="0" name=""/>
        <dsp:cNvSpPr/>
      </dsp:nvSpPr>
      <dsp:spPr>
        <a:xfrm>
          <a:off x="0" y="3635466"/>
          <a:ext cx="2009548" cy="417988"/>
        </a:xfrm>
        <a:prstGeom prst="roundRect">
          <a:avLst>
            <a:gd name="adj" fmla="val 10000"/>
          </a:avLst>
        </a:prstGeom>
        <a:solidFill>
          <a:srgbClr val="F6AF3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216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l-NL" sz="1300" b="1" kern="1200" dirty="0" smtClean="0">
              <a:solidFill>
                <a:srgbClr val="F8F8F8"/>
              </a:solidFill>
            </a:rPr>
            <a:t>5	</a:t>
          </a:r>
          <a:r>
            <a:rPr lang="nl-NL" sz="1300" b="1" kern="1200" dirty="0" err="1" smtClean="0">
              <a:solidFill>
                <a:srgbClr val="F8F8F8"/>
              </a:solidFill>
            </a:rPr>
            <a:t>Final</a:t>
          </a:r>
          <a:r>
            <a:rPr lang="nl-NL" sz="1300" b="1" kern="1200" dirty="0" smtClean="0">
              <a:solidFill>
                <a:srgbClr val="F8F8F8"/>
              </a:solidFill>
            </a:rPr>
            <a:t> draft</a:t>
          </a:r>
          <a:endParaRPr lang="nl-NL" sz="1300" b="1" kern="1200" dirty="0">
            <a:solidFill>
              <a:srgbClr val="F8F8F8"/>
            </a:solidFill>
          </a:endParaRPr>
        </a:p>
      </dsp:txBody>
      <dsp:txXfrm>
        <a:off x="12242" y="3647708"/>
        <a:ext cx="1985064" cy="393504"/>
      </dsp:txXfrm>
    </dsp:sp>
    <dsp:sp modelId="{B804A10D-7683-4678-BF93-E6B53D1F1C88}">
      <dsp:nvSpPr>
        <dsp:cNvPr id="0" name=""/>
        <dsp:cNvSpPr/>
      </dsp:nvSpPr>
      <dsp:spPr>
        <a:xfrm rot="5400000">
          <a:off x="906440" y="4066566"/>
          <a:ext cx="196667" cy="23600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kern="1200"/>
        </a:p>
      </dsp:txBody>
      <dsp:txXfrm rot="-5400000">
        <a:off x="933974" y="4086232"/>
        <a:ext cx="141600" cy="137667"/>
      </dsp:txXfrm>
    </dsp:sp>
    <dsp:sp modelId="{3D695810-AA3F-4D56-A027-4EA457408262}">
      <dsp:nvSpPr>
        <dsp:cNvPr id="0" name=""/>
        <dsp:cNvSpPr/>
      </dsp:nvSpPr>
      <dsp:spPr>
        <a:xfrm>
          <a:off x="0" y="4315677"/>
          <a:ext cx="2009548" cy="1922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>
              <a:solidFill>
                <a:schemeClr val="accent2"/>
              </a:solidFill>
            </a:rPr>
            <a:t>TC </a:t>
          </a:r>
          <a:r>
            <a:rPr lang="en-GB" sz="1000" b="1" kern="1200" noProof="0" dirty="0" smtClean="0">
              <a:solidFill>
                <a:schemeClr val="accent2"/>
              </a:solidFill>
            </a:rPr>
            <a:t>secretary</a:t>
          </a:r>
          <a:endParaRPr lang="en-GB" sz="1000" b="1" kern="1200" noProof="0" dirty="0">
            <a:solidFill>
              <a:schemeClr val="accent2"/>
            </a:solidFill>
          </a:endParaRPr>
        </a:p>
      </dsp:txBody>
      <dsp:txXfrm>
        <a:off x="5631" y="4321308"/>
        <a:ext cx="1998286" cy="181010"/>
      </dsp:txXfrm>
    </dsp:sp>
    <dsp:sp modelId="{772226C4-443B-42E4-AD78-7C5A690B13D7}">
      <dsp:nvSpPr>
        <dsp:cNvPr id="0" name=""/>
        <dsp:cNvSpPr/>
      </dsp:nvSpPr>
      <dsp:spPr>
        <a:xfrm rot="5400000">
          <a:off x="906440" y="4521061"/>
          <a:ext cx="196667" cy="23600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kern="1200"/>
        </a:p>
      </dsp:txBody>
      <dsp:txXfrm rot="-5400000">
        <a:off x="933974" y="4540727"/>
        <a:ext cx="141600" cy="137667"/>
      </dsp:txXfrm>
    </dsp:sp>
    <dsp:sp modelId="{F7A3A083-FEAD-43D2-9C27-8AF7A0BBEE6A}">
      <dsp:nvSpPr>
        <dsp:cNvPr id="0" name=""/>
        <dsp:cNvSpPr/>
      </dsp:nvSpPr>
      <dsp:spPr>
        <a:xfrm>
          <a:off x="0" y="4770173"/>
          <a:ext cx="2009548" cy="41798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216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l-NL" sz="1300" b="1" kern="1200" dirty="0" smtClean="0">
              <a:solidFill>
                <a:srgbClr val="F8F8F8"/>
              </a:solidFill>
            </a:rPr>
            <a:t>6	</a:t>
          </a:r>
          <a:r>
            <a:rPr lang="nl-NL" sz="1300" b="1" kern="1200" dirty="0" err="1" smtClean="0">
              <a:solidFill>
                <a:srgbClr val="F8F8F8"/>
              </a:solidFill>
            </a:rPr>
            <a:t>Decision</a:t>
          </a:r>
          <a:endParaRPr lang="nl-NL" sz="1300" b="1" kern="1200" dirty="0">
            <a:solidFill>
              <a:srgbClr val="F8F8F8"/>
            </a:solidFill>
          </a:endParaRPr>
        </a:p>
      </dsp:txBody>
      <dsp:txXfrm>
        <a:off x="12242" y="4782415"/>
        <a:ext cx="1985064" cy="393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C2D2B5-431C-4A17-BCE9-7BE16B36A682}" type="datetimeFigureOut">
              <a:rPr lang="nl-NL"/>
              <a:pPr>
                <a:defRPr/>
              </a:pPr>
              <a:t>2012-08-09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70BAB3-8378-42B3-B045-87B3668C4DF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67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49FF62-3D59-4F65-B8D4-2F0C22279710}" type="datetimeFigureOut">
              <a:rPr lang="nl-NL"/>
              <a:pPr>
                <a:defRPr/>
              </a:pPr>
              <a:t>2012-08-09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18DF85-8819-4CAA-9145-4F773B9C5CF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153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AA633C-1795-494F-8C29-EC97F44C407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9E757-7107-4335-AB54-0E6DBE65B8CB}" type="slidenum">
              <a:rPr lang="sv-SE"/>
              <a:pPr/>
              <a:t>2</a:t>
            </a:fld>
            <a:endParaRPr lang="sv-SE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0B250-BFB4-4CD5-A10B-E58704290894}" type="slidenum">
              <a:rPr lang="sv-SE"/>
              <a:pPr/>
              <a:t>3</a:t>
            </a:fld>
            <a:endParaRPr lang="sv-SE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4EAFF-8BEB-49E8-9920-56902543D955}" type="slidenum">
              <a:rPr lang="sv-SE"/>
              <a:pPr/>
              <a:t>4</a:t>
            </a:fld>
            <a:endParaRPr lang="sv-SE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3CA4D-D742-432E-BDDF-50D2ED074124}" type="slidenum">
              <a:rPr lang="sv-SE"/>
              <a:pPr/>
              <a:t>5</a:t>
            </a:fld>
            <a:endParaRPr lang="sv-SE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18DF85-8819-4CAA-9145-4F773B9C5CF1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038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AE3E3-8F29-43CF-A36E-13D1D5CAAD59}" type="slidenum">
              <a:rPr lang="sv-SE"/>
              <a:pPr/>
              <a:t>8</a:t>
            </a:fld>
            <a:endParaRPr lang="sv-SE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4C3E8-B043-4325-A87E-C388FFA4AE7A}" type="slidenum">
              <a:rPr lang="sv-SE"/>
              <a:pPr/>
              <a:t>9</a:t>
            </a:fld>
            <a:endParaRPr lang="sv-SE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2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23"/>
          <p:cNvSpPr>
            <a:spLocks noGrp="1"/>
          </p:cNvSpPr>
          <p:nvPr>
            <p:ph type="sldNum" sz="quarter" idx="11"/>
          </p:nvPr>
        </p:nvSpPr>
        <p:spPr>
          <a:xfrm>
            <a:off x="468313" y="6370638"/>
            <a:ext cx="21336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0599D05F-A3D4-49C0-9C5C-FBC1982F600A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11" name="Tijdelijke aanduiding voor tekst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0000"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809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8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8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pPr>
              <a:defRPr/>
            </a:pPr>
            <a:fld id="{A06ED0EA-C24F-4521-89F8-D4B7148C56EB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82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B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B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pPr>
              <a:defRPr/>
            </a:pPr>
            <a:fld id="{E5B461C8-56A2-4078-952A-F221488251D9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05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4632" cy="1470025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74B7D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10801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6AF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01E1-9A0F-4DBB-BE54-2A9CCABEB55C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990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239000" y="6415088"/>
            <a:ext cx="180022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2012-03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PT135 &amp; 136 kick off kit from WG1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BE46497-1132-42D2-BB31-4FC99F211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4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0550" y="374650"/>
            <a:ext cx="80645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0550" y="1611313"/>
            <a:ext cx="3956050" cy="44846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99000" y="1611313"/>
            <a:ext cx="3956050" cy="44846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239000" y="6415088"/>
            <a:ext cx="180022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2012-03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654175" y="6407150"/>
            <a:ext cx="4857750" cy="347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PT135 &amp; 136 kick off kit from WG1</a:t>
            </a:r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245350" y="6553200"/>
            <a:ext cx="1800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9AE25228-A169-4E82-978D-1F38962235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7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74B7D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074B7D"/>
                </a:solidFill>
                <a:latin typeface="+mn-lt"/>
              </a:defRPr>
            </a:lvl1pPr>
          </a:lstStyle>
          <a:p>
            <a:pPr>
              <a:defRPr/>
            </a:pPr>
            <a:fld id="{F1739D0B-4024-4666-A6E0-14876D875679}" type="slidenum">
              <a:rPr lang="nl-NL" smtClean="0"/>
              <a:pPr>
                <a:defRPr/>
              </a:pPr>
              <a:t>‹#›</a:t>
            </a:fld>
            <a:endParaRPr lang="nl-NL" dirty="0"/>
          </a:p>
        </p:txBody>
      </p:sp>
      <p:pic>
        <p:nvPicPr>
          <p:cNvPr id="2" name="Picture 2" descr="D:\My Documents\Mpeele\Downloads\logo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5753100"/>
            <a:ext cx="9334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71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1" r:id="rId3"/>
    <p:sldLayoutId id="2147483663" r:id="rId4"/>
    <p:sldLayoutId id="2147483664" r:id="rId5"/>
    <p:sldLayoutId id="214748366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074B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540000" indent="-540000" algn="l" rtl="0" fontAlgn="base">
        <a:spcBef>
          <a:spcPts val="300"/>
        </a:spcBef>
        <a:spcAft>
          <a:spcPct val="0"/>
        </a:spcAft>
        <a:buFontTx/>
        <a:buBlip>
          <a:blip r:embed="rId10"/>
        </a:buBlip>
        <a:defRPr sz="2800" kern="1200">
          <a:solidFill>
            <a:srgbClr val="074B7D"/>
          </a:solidFill>
          <a:latin typeface="+mn-lt"/>
          <a:ea typeface="+mn-ea"/>
          <a:cs typeface="+mn-cs"/>
        </a:defRPr>
      </a:lvl1pPr>
      <a:lvl2pPr marL="742950" indent="-360000" algn="l" rtl="0" fontAlgn="base">
        <a:spcBef>
          <a:spcPts val="300"/>
        </a:spcBef>
        <a:spcAft>
          <a:spcPct val="0"/>
        </a:spcAft>
        <a:buFontTx/>
        <a:buBlip>
          <a:blip r:embed="rId10"/>
        </a:buBlip>
        <a:defRPr sz="2400" kern="1200">
          <a:solidFill>
            <a:srgbClr val="074B7D"/>
          </a:solidFill>
          <a:latin typeface="+mn-lt"/>
          <a:ea typeface="+mn-ea"/>
          <a:cs typeface="+mn-cs"/>
        </a:defRPr>
      </a:lvl2pPr>
      <a:lvl3pPr marL="1143000" indent="-324000" algn="l" rtl="0" fontAlgn="base">
        <a:spcBef>
          <a:spcPts val="300"/>
        </a:spcBef>
        <a:spcAft>
          <a:spcPct val="0"/>
        </a:spcAft>
        <a:buFontTx/>
        <a:buBlip>
          <a:blip r:embed="rId10"/>
        </a:buBlip>
        <a:defRPr sz="2000" kern="1200">
          <a:solidFill>
            <a:srgbClr val="074B7D"/>
          </a:solidFill>
          <a:latin typeface="+mn-lt"/>
          <a:ea typeface="+mn-ea"/>
          <a:cs typeface="+mn-cs"/>
        </a:defRPr>
      </a:lvl3pPr>
      <a:lvl4pPr marL="1600200" indent="-288000" algn="l" rtl="0" fontAlgn="base">
        <a:spcBef>
          <a:spcPct val="20000"/>
        </a:spcBef>
        <a:spcAft>
          <a:spcPct val="0"/>
        </a:spcAft>
        <a:buFontTx/>
        <a:buBlip>
          <a:blip r:embed="rId10"/>
        </a:buBlip>
        <a:defRPr sz="1800" kern="1200">
          <a:solidFill>
            <a:srgbClr val="074B7D"/>
          </a:solidFill>
          <a:latin typeface="+mn-lt"/>
          <a:ea typeface="+mn-ea"/>
          <a:cs typeface="+mn-cs"/>
        </a:defRPr>
      </a:lvl4pPr>
      <a:lvl5pPr marL="2057400" indent="-252000" algn="l" rtl="0" fontAlgn="base">
        <a:spcBef>
          <a:spcPct val="20000"/>
        </a:spcBef>
        <a:spcAft>
          <a:spcPct val="0"/>
        </a:spcAft>
        <a:buFontTx/>
        <a:buBlip>
          <a:blip r:embed="rId10"/>
        </a:buBlip>
        <a:defRPr sz="1800" kern="1200">
          <a:solidFill>
            <a:srgbClr val="074B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ubtitle 2"/>
          <p:cNvSpPr txBox="1">
            <a:spLocks/>
          </p:cNvSpPr>
          <p:nvPr/>
        </p:nvSpPr>
        <p:spPr bwMode="auto">
          <a:xfrm>
            <a:off x="684213" y="4175126"/>
            <a:ext cx="4967287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fld id="{45B31C44-C540-483B-9518-C36BA4B75F5C}" type="datetime3">
              <a:rPr lang="en-GB" sz="2800">
                <a:latin typeface="Calibri" pitchFamily="34" charset="0"/>
                <a:cs typeface="Arial" charset="0"/>
              </a:rPr>
              <a:pPr marL="342900" indent="-342900"/>
              <a:t>9 August, 2012</a:t>
            </a:fld>
            <a:endParaRPr lang="en-GB" sz="2800" dirty="0">
              <a:latin typeface="Calibri" pitchFamily="34" charset="0"/>
              <a:cs typeface="Arial" charset="0"/>
            </a:endParaRPr>
          </a:p>
        </p:txBody>
      </p:sp>
      <p:pic>
        <p:nvPicPr>
          <p:cNvPr id="10242" name="Picture 1039" descr="E:\images\cen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5748339"/>
            <a:ext cx="3141662" cy="96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el 4"/>
          <p:cNvSpPr>
            <a:spLocks noGrp="1"/>
          </p:cNvSpPr>
          <p:nvPr>
            <p:ph type="ctrTitle"/>
          </p:nvPr>
        </p:nvSpPr>
        <p:spPr>
          <a:xfrm>
            <a:off x="685800" y="1336304"/>
            <a:ext cx="7774632" cy="1440000"/>
          </a:xfrm>
        </p:spPr>
        <p:txBody>
          <a:bodyPr>
            <a:normAutofit/>
          </a:bodyPr>
          <a:lstStyle/>
          <a:p>
            <a:r>
              <a:rPr lang="nl-NL" dirty="0" smtClean="0"/>
              <a:t>CEN/WS XBRL</a:t>
            </a:r>
            <a:br>
              <a:rPr lang="nl-NL" dirty="0" smtClean="0"/>
            </a:br>
            <a:r>
              <a:rPr lang="nl-NL" dirty="0" smtClean="0"/>
              <a:t>PT kick-off meeting</a:t>
            </a:r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Background, formalities and </a:t>
            </a:r>
            <a:r>
              <a:rPr lang="en-GB" sz="3200" dirty="0" smtClean="0"/>
              <a:t>working mode</a:t>
            </a:r>
            <a:endParaRPr lang="nl-NL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2E01E1-9A0F-4DBB-BE54-2A9CCABEB55C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  <p:pic>
        <p:nvPicPr>
          <p:cNvPr id="2050" name="Picture 2" descr="D:\My Documents\Mpeele\Downloads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76225"/>
            <a:ext cx="9334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Contents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Objectives </a:t>
            </a:r>
          </a:p>
          <a:p>
            <a:r>
              <a:rPr lang="sv-SE" dirty="0"/>
              <a:t>Formalities and regulations</a:t>
            </a:r>
          </a:p>
          <a:p>
            <a:r>
              <a:rPr lang="sv-SE" dirty="0" smtClean="0"/>
              <a:t>Document handling and drafting</a:t>
            </a:r>
          </a:p>
          <a:p>
            <a:r>
              <a:rPr lang="sv-SE" dirty="0" smtClean="0"/>
              <a:t>Timeline</a:t>
            </a:r>
          </a:p>
          <a:p>
            <a:r>
              <a:rPr lang="sv-SE" dirty="0"/>
              <a:t>Mode of operation</a:t>
            </a:r>
          </a:p>
          <a:p>
            <a:r>
              <a:rPr lang="sv-SE" dirty="0" smtClean="0"/>
              <a:t>Time </a:t>
            </a:r>
            <a:r>
              <a:rPr lang="sv-SE" dirty="0"/>
              <a:t>schedule and planning</a:t>
            </a:r>
          </a:p>
          <a:p>
            <a:r>
              <a:rPr lang="sv-SE" dirty="0"/>
              <a:t>Start of </a:t>
            </a:r>
            <a:r>
              <a:rPr lang="sv-SE" dirty="0" smtClean="0"/>
              <a:t>work</a:t>
            </a:r>
            <a:endParaRPr lang="sv-SE" dirty="0"/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87168B8E-621E-4397-B14D-BE7C48C3ED26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2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Objectives</a:t>
            </a:r>
            <a:endParaRPr lang="sv-SE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b="1" dirty="0" smtClean="0"/>
              <a:t>Parallell track</a:t>
            </a:r>
            <a:endParaRPr lang="sv-SE" sz="2400" b="1" dirty="0"/>
          </a:p>
          <a:p>
            <a:pPr lvl="1"/>
            <a:r>
              <a:rPr lang="sv-SE" sz="2000" dirty="0" smtClean="0"/>
              <a:t>Fulfillment PT contract </a:t>
            </a:r>
            <a:r>
              <a:rPr lang="sv-SE" sz="2000" dirty="0"/>
              <a:t>with CEN / NEN</a:t>
            </a:r>
          </a:p>
          <a:p>
            <a:pPr lvl="1"/>
            <a:r>
              <a:rPr lang="sv-SE" sz="2000" dirty="0" err="1" smtClean="0"/>
              <a:t>Supply</a:t>
            </a:r>
            <a:r>
              <a:rPr lang="sv-SE" sz="2000" dirty="0" smtClean="0"/>
              <a:t> drafts for handling in the </a:t>
            </a:r>
            <a:r>
              <a:rPr lang="sv-SE" sz="2000" dirty="0"/>
              <a:t>normal standardisation </a:t>
            </a:r>
            <a:r>
              <a:rPr lang="sv-SE" sz="2000" dirty="0" err="1"/>
              <a:t>track</a:t>
            </a:r>
            <a:r>
              <a:rPr lang="sv-SE" sz="2000" dirty="0"/>
              <a:t> </a:t>
            </a:r>
          </a:p>
          <a:p>
            <a:pPr marL="0" indent="0">
              <a:buNone/>
            </a:pPr>
            <a:r>
              <a:rPr lang="sv-SE" sz="2400" b="1" dirty="0" smtClean="0"/>
              <a:t>PT Expert </a:t>
            </a:r>
            <a:r>
              <a:rPr lang="sv-SE" sz="2400" b="1" dirty="0"/>
              <a:t>contract </a:t>
            </a:r>
            <a:r>
              <a:rPr lang="sv-SE" sz="2400" dirty="0" smtClean="0"/>
              <a:t>(</a:t>
            </a:r>
            <a:r>
              <a:rPr lang="sv-SE" sz="2400" dirty="0"/>
              <a:t>with NEN) </a:t>
            </a:r>
            <a:endParaRPr lang="sv-SE" sz="2400" dirty="0" smtClean="0"/>
          </a:p>
          <a:p>
            <a:pPr lvl="1"/>
            <a:r>
              <a:rPr lang="sv-SE" sz="2000" dirty="0" smtClean="0"/>
              <a:t>Defines </a:t>
            </a:r>
            <a:r>
              <a:rPr lang="sv-SE" sz="2000" dirty="0"/>
              <a:t>the formal contract fulfilment </a:t>
            </a:r>
            <a:r>
              <a:rPr lang="sv-SE" sz="2000" dirty="0" smtClean="0"/>
              <a:t>and obligations</a:t>
            </a:r>
          </a:p>
          <a:p>
            <a:pPr lvl="1"/>
            <a:r>
              <a:rPr lang="sv-SE" sz="2000" dirty="0" smtClean="0"/>
              <a:t>Contract timing</a:t>
            </a:r>
          </a:p>
          <a:p>
            <a:pPr lvl="1"/>
            <a:r>
              <a:rPr lang="sv-SE" sz="2000" dirty="0" smtClean="0"/>
              <a:t>Deliverables (incl. reports</a:t>
            </a:r>
            <a:r>
              <a:rPr lang="sv-SE" sz="2000" dirty="0"/>
              <a:t>)</a:t>
            </a:r>
          </a:p>
          <a:p>
            <a:pPr marL="0" indent="0">
              <a:buNone/>
            </a:pPr>
            <a:r>
              <a:rPr lang="sv-SE" sz="2400" b="1" dirty="0" smtClean="0"/>
              <a:t>Working group is </a:t>
            </a:r>
            <a:r>
              <a:rPr lang="sv-SE" sz="2400" b="1" dirty="0"/>
              <a:t>the main </a:t>
            </a:r>
            <a:r>
              <a:rPr lang="sv-SE" sz="2400" b="1" dirty="0" smtClean="0"/>
              <a:t>interface</a:t>
            </a:r>
          </a:p>
          <a:p>
            <a:pPr lvl="1"/>
            <a:r>
              <a:rPr lang="sv-SE" sz="2000" dirty="0" smtClean="0"/>
              <a:t>Work item timing</a:t>
            </a:r>
          </a:p>
          <a:p>
            <a:pPr lvl="1"/>
            <a:r>
              <a:rPr lang="sv-SE" sz="2000" dirty="0" smtClean="0"/>
              <a:t>Comments</a:t>
            </a:r>
            <a:r>
              <a:rPr lang="sv-SE" sz="2000" dirty="0"/>
              <a:t>, supervision, approval for </a:t>
            </a:r>
            <a:r>
              <a:rPr lang="sv-SE" sz="2000" dirty="0" smtClean="0"/>
              <a:t>TC-handling</a:t>
            </a:r>
            <a:endParaRPr lang="sv-SE" sz="200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E611AF0-736B-4392-AF6D-A752FE674D02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Formalities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The contract is with NEN </a:t>
            </a:r>
            <a:r>
              <a:rPr lang="en-US" sz="2400" dirty="0"/>
              <a:t>(no </a:t>
            </a:r>
            <a:r>
              <a:rPr lang="en-US" sz="2400" dirty="0" smtClean="0"/>
              <a:t>WS or WG </a:t>
            </a:r>
            <a:r>
              <a:rPr lang="en-US" sz="2400" dirty="0"/>
              <a:t>involvement)</a:t>
            </a:r>
          </a:p>
          <a:p>
            <a:pPr lvl="1"/>
            <a:r>
              <a:rPr lang="en-US" sz="2000" dirty="0"/>
              <a:t>Formal delivery to NEN </a:t>
            </a:r>
            <a:r>
              <a:rPr lang="en-US" sz="2000" dirty="0" smtClean="0"/>
              <a:t>(CEN/WS XBRL </a:t>
            </a:r>
            <a:r>
              <a:rPr lang="en-US" sz="2000" dirty="0"/>
              <a:t>secretariat)</a:t>
            </a:r>
          </a:p>
          <a:p>
            <a:pPr lvl="1"/>
            <a:r>
              <a:rPr lang="en-US" sz="2000" dirty="0"/>
              <a:t>All contractual questions to NEN </a:t>
            </a:r>
          </a:p>
          <a:p>
            <a:pPr marL="0" indent="0">
              <a:buNone/>
            </a:pPr>
            <a:r>
              <a:rPr lang="en-US" sz="2400" b="1" dirty="0" smtClean="0"/>
              <a:t>Alignment </a:t>
            </a:r>
            <a:r>
              <a:rPr lang="en-US" sz="2400" b="1" dirty="0"/>
              <a:t>with </a:t>
            </a:r>
            <a:r>
              <a:rPr lang="en-US" sz="2400" b="1" dirty="0" smtClean="0"/>
              <a:t>CEN consensus processes </a:t>
            </a:r>
            <a:endParaRPr lang="en-US" sz="2400" b="1" dirty="0"/>
          </a:p>
          <a:p>
            <a:pPr lvl="1"/>
            <a:r>
              <a:rPr lang="en-US" sz="2000" dirty="0" smtClean="0"/>
              <a:t>CEN/WS XBRL meetings and time schedule </a:t>
            </a:r>
          </a:p>
          <a:p>
            <a:pPr marL="0" indent="0">
              <a:buNone/>
            </a:pPr>
            <a:r>
              <a:rPr lang="en-US" sz="2400" b="1" dirty="0" smtClean="0"/>
              <a:t>Monitoring </a:t>
            </a:r>
            <a:r>
              <a:rPr lang="en-US" sz="2400" b="1" dirty="0"/>
              <a:t>performed by the WG </a:t>
            </a:r>
            <a:r>
              <a:rPr lang="en-US" sz="2400" b="1" dirty="0" err="1" smtClean="0"/>
              <a:t>convenor</a:t>
            </a:r>
            <a:endParaRPr lang="en-US" sz="2400" b="1" dirty="0" smtClean="0"/>
          </a:p>
          <a:p>
            <a:pPr lvl="1"/>
            <a:r>
              <a:rPr lang="en-US" sz="2000" dirty="0" smtClean="0"/>
              <a:t>WG </a:t>
            </a:r>
            <a:r>
              <a:rPr lang="en-US" sz="2000" dirty="0" err="1" smtClean="0"/>
              <a:t>convenor</a:t>
            </a:r>
            <a:r>
              <a:rPr lang="en-US" sz="2000" dirty="0" smtClean="0"/>
              <a:t> is first contact point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PT135 &amp; 136 kick off kit from WG1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728EB688-24FD-4F9A-A503-F376FCFAEBB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Format and drafting rules 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b="1" dirty="0" smtClean="0"/>
              <a:t>Drafting rules </a:t>
            </a:r>
            <a:endParaRPr lang="sv-SE" sz="2400" b="1" dirty="0"/>
          </a:p>
          <a:p>
            <a:pPr lvl="1"/>
            <a:r>
              <a:rPr lang="sv-SE" sz="2000" dirty="0"/>
              <a:t>T</a:t>
            </a:r>
            <a:r>
              <a:rPr lang="sv-SE" sz="2000" dirty="0" smtClean="0"/>
              <a:t>he deliverable shall be drafted using the STD template </a:t>
            </a:r>
            <a:r>
              <a:rPr lang="sv-SE" sz="2000" dirty="0"/>
              <a:t>(v2.4</a:t>
            </a:r>
            <a:r>
              <a:rPr lang="sv-SE" sz="2000" dirty="0" smtClean="0"/>
              <a:t>), and</a:t>
            </a:r>
          </a:p>
          <a:p>
            <a:pPr lvl="1"/>
            <a:r>
              <a:rPr lang="sv-SE" sz="2000" dirty="0" smtClean="0"/>
              <a:t>according to CEN drafting rules (CEN directive part 2)</a:t>
            </a:r>
          </a:p>
          <a:p>
            <a:pPr marL="0" indent="0">
              <a:buNone/>
            </a:pPr>
            <a:r>
              <a:rPr lang="sv-SE" sz="2400" b="1" dirty="0" smtClean="0"/>
              <a:t>Figures</a:t>
            </a:r>
          </a:p>
          <a:p>
            <a:pPr lvl="1"/>
            <a:r>
              <a:rPr lang="sv-SE" sz="2000" dirty="0" smtClean="0"/>
              <a:t>Figures </a:t>
            </a:r>
            <a:r>
              <a:rPr lang="sv-SE" sz="2000" dirty="0"/>
              <a:t>in both </a:t>
            </a:r>
            <a:r>
              <a:rPr lang="sv-SE" sz="2000" dirty="0" smtClean="0"/>
              <a:t>revisable (EPS) </a:t>
            </a:r>
            <a:r>
              <a:rPr lang="sv-SE" sz="2000" dirty="0"/>
              <a:t>and published </a:t>
            </a:r>
            <a:r>
              <a:rPr lang="sv-SE" sz="2000" dirty="0" smtClean="0"/>
              <a:t>format (TIFF)</a:t>
            </a:r>
          </a:p>
          <a:p>
            <a:pPr lvl="1"/>
            <a:r>
              <a:rPr lang="sv-SE" sz="2000" dirty="0" smtClean="0"/>
              <a:t>Black </a:t>
            </a:r>
            <a:r>
              <a:rPr lang="sv-SE" sz="2000" dirty="0"/>
              <a:t>and </a:t>
            </a:r>
            <a:r>
              <a:rPr lang="sv-SE" sz="2000" dirty="0" smtClean="0"/>
              <a:t>white or greyscales (no colours)</a:t>
            </a:r>
          </a:p>
          <a:p>
            <a:pPr marL="0" indent="0">
              <a:buNone/>
            </a:pPr>
            <a:r>
              <a:rPr lang="sv-SE" sz="2400" b="1" dirty="0" smtClean="0"/>
              <a:t>Guides </a:t>
            </a:r>
            <a:r>
              <a:rPr lang="nl-NL" sz="2400" b="1" dirty="0" smtClean="0"/>
              <a:t>&amp; </a:t>
            </a:r>
            <a:r>
              <a:rPr lang="sv-SE" sz="2400" b="1" dirty="0" smtClean="0"/>
              <a:t>Tools</a:t>
            </a:r>
          </a:p>
          <a:p>
            <a:pPr lvl="1"/>
            <a:r>
              <a:rPr lang="en-US" sz="2000" dirty="0"/>
              <a:t>Drafting CEN ISO deliverables - Common rules and </a:t>
            </a:r>
            <a:r>
              <a:rPr lang="en-US" sz="2000" dirty="0" smtClean="0"/>
              <a:t>elements</a:t>
            </a:r>
          </a:p>
          <a:p>
            <a:pPr marL="382950" lvl="1" indent="0">
              <a:buNone/>
            </a:pPr>
            <a:endParaRPr lang="sv-SE" sz="20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PT135 &amp; 136 kick off kit from WG1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006BD9F3-8F71-46D7-AE63-17988D0B51A7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049" y="5420410"/>
            <a:ext cx="6829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sv-SE" i="1" dirty="0" smtClean="0">
                <a:solidFill>
                  <a:srgbClr val="F6AF33"/>
                </a:solidFill>
              </a:rPr>
              <a:t>Questions concerning the format and drafting rules can be directed to the TC secretary.</a:t>
            </a:r>
            <a:endParaRPr lang="sv-SE" i="1" dirty="0">
              <a:solidFill>
                <a:srgbClr val="F6A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Timeline</a:t>
            </a:r>
            <a:endParaRPr lang="nl-NL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4929" y="3346153"/>
            <a:ext cx="616267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nl-NL" b="1" dirty="0" smtClean="0"/>
              <a:t>Deadlines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nl-NL" dirty="0" smtClean="0"/>
              <a:t>2012-12 - </a:t>
            </a:r>
            <a:r>
              <a:rPr lang="nl-NL" b="1" dirty="0" smtClean="0"/>
              <a:t>Interim report </a:t>
            </a:r>
            <a:r>
              <a:rPr lang="nl-NL" dirty="0" err="1" smtClean="0"/>
              <a:t>to</a:t>
            </a:r>
            <a:r>
              <a:rPr lang="nl-NL" dirty="0" smtClean="0"/>
              <a:t> EC incl. draft </a:t>
            </a:r>
            <a:r>
              <a:rPr lang="nl-NL" dirty="0" err="1" smtClean="0"/>
              <a:t>CWAs</a:t>
            </a:r>
            <a:r>
              <a:rPr lang="nl-NL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nl-NL" dirty="0" smtClean="0"/>
              <a:t>2013-07 - 3 </a:t>
            </a:r>
            <a:r>
              <a:rPr lang="nl-NL" dirty="0" err="1" smtClean="0"/>
              <a:t>months</a:t>
            </a:r>
            <a:r>
              <a:rPr lang="nl-NL" dirty="0" smtClean="0"/>
              <a:t> </a:t>
            </a:r>
            <a:r>
              <a:rPr lang="nl-NL" b="1" dirty="0" smtClean="0"/>
              <a:t>Public </a:t>
            </a:r>
            <a:r>
              <a:rPr lang="nl-NL" b="1" dirty="0" err="1" smtClean="0"/>
              <a:t>consultation</a:t>
            </a:r>
            <a:endParaRPr lang="nl-NL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nl-NL" dirty="0" smtClean="0"/>
              <a:t>2014-02 - </a:t>
            </a:r>
            <a:r>
              <a:rPr lang="nl-NL" b="1" dirty="0" err="1" smtClean="0"/>
              <a:t>Final</a:t>
            </a:r>
            <a:r>
              <a:rPr lang="nl-NL" b="1" dirty="0" smtClean="0"/>
              <a:t> report </a:t>
            </a:r>
            <a:r>
              <a:rPr lang="nl-NL" dirty="0" err="1" smtClean="0"/>
              <a:t>to</a:t>
            </a:r>
            <a:r>
              <a:rPr lang="nl-NL" dirty="0" smtClean="0"/>
              <a:t> EC incl. </a:t>
            </a:r>
            <a:r>
              <a:rPr lang="nl-NL" dirty="0" err="1" smtClean="0"/>
              <a:t>approved</a:t>
            </a:r>
            <a:r>
              <a:rPr lang="nl-NL" dirty="0" smtClean="0"/>
              <a:t> </a:t>
            </a:r>
            <a:r>
              <a:rPr lang="nl-NL" dirty="0" err="1" smtClean="0"/>
              <a:t>CWAs</a:t>
            </a:r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72313551"/>
              </p:ext>
            </p:extLst>
          </p:nvPr>
        </p:nvGraphicFramePr>
        <p:xfrm>
          <a:off x="438149" y="1316038"/>
          <a:ext cx="8143875" cy="97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28625" y="2438400"/>
            <a:ext cx="817245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381875" y="2555438"/>
            <a:ext cx="12763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b="1" dirty="0" smtClean="0">
                <a:solidFill>
                  <a:srgbClr val="5DA4D2"/>
                </a:solidFill>
              </a:rPr>
              <a:t>Dec </a:t>
            </a:r>
          </a:p>
          <a:p>
            <a:pPr lvl="0" algn="ctr"/>
            <a:r>
              <a:rPr lang="nl-NL" b="1" dirty="0" smtClean="0">
                <a:solidFill>
                  <a:srgbClr val="5DA4D2"/>
                </a:solidFill>
              </a:rPr>
              <a:t>2013</a:t>
            </a:r>
            <a:endParaRPr lang="nl-NL" dirty="0">
              <a:solidFill>
                <a:srgbClr val="5DA4D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4350" y="2555438"/>
            <a:ext cx="828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b="1" dirty="0" smtClean="0">
                <a:solidFill>
                  <a:srgbClr val="5DA4D2"/>
                </a:solidFill>
              </a:rPr>
              <a:t>Aug </a:t>
            </a:r>
            <a:br>
              <a:rPr lang="nl-NL" b="1" dirty="0" smtClean="0">
                <a:solidFill>
                  <a:srgbClr val="5DA4D2"/>
                </a:solidFill>
              </a:rPr>
            </a:br>
            <a:r>
              <a:rPr lang="nl-NL" b="1" dirty="0" smtClean="0">
                <a:solidFill>
                  <a:srgbClr val="5DA4D2"/>
                </a:solidFill>
              </a:rPr>
              <a:t>2012</a:t>
            </a:r>
            <a:endParaRPr lang="nl-NL" dirty="0">
              <a:solidFill>
                <a:srgbClr val="5DA4D2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62012" y="2352675"/>
            <a:ext cx="171450" cy="1714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l 20"/>
          <p:cNvSpPr/>
          <p:nvPr/>
        </p:nvSpPr>
        <p:spPr>
          <a:xfrm>
            <a:off x="4676775" y="2374463"/>
            <a:ext cx="171450" cy="1714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l 21"/>
          <p:cNvSpPr/>
          <p:nvPr/>
        </p:nvSpPr>
        <p:spPr>
          <a:xfrm>
            <a:off x="7929561" y="2336363"/>
            <a:ext cx="171450" cy="1714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l 22"/>
          <p:cNvSpPr/>
          <p:nvPr/>
        </p:nvSpPr>
        <p:spPr>
          <a:xfrm>
            <a:off x="5624512" y="2374463"/>
            <a:ext cx="171450" cy="1714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tangle 14"/>
          <p:cNvSpPr/>
          <p:nvPr/>
        </p:nvSpPr>
        <p:spPr>
          <a:xfrm>
            <a:off x="5361423" y="2555438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nl-NL" b="1" dirty="0" smtClean="0">
                <a:solidFill>
                  <a:srgbClr val="5DA4D2"/>
                </a:solidFill>
              </a:rPr>
              <a:t>Sep</a:t>
            </a:r>
          </a:p>
          <a:p>
            <a:pPr lvl="0" algn="ctr"/>
            <a:r>
              <a:rPr lang="nl-NL" b="1" dirty="0" smtClean="0">
                <a:solidFill>
                  <a:srgbClr val="5DA4D2"/>
                </a:solidFill>
              </a:rPr>
              <a:t>2013</a:t>
            </a:r>
            <a:endParaRPr lang="nl-NL" dirty="0">
              <a:solidFill>
                <a:srgbClr val="5DA4D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57475" y="2555438"/>
            <a:ext cx="942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b="1" dirty="0" smtClean="0">
                <a:solidFill>
                  <a:srgbClr val="5DA4D2"/>
                </a:solidFill>
              </a:rPr>
              <a:t>Spring </a:t>
            </a:r>
            <a:br>
              <a:rPr lang="nl-NL" b="1" dirty="0" smtClean="0">
                <a:solidFill>
                  <a:srgbClr val="5DA4D2"/>
                </a:solidFill>
              </a:rPr>
            </a:br>
            <a:r>
              <a:rPr lang="nl-NL" b="1" dirty="0" smtClean="0">
                <a:solidFill>
                  <a:srgbClr val="5DA4D2"/>
                </a:solidFill>
              </a:rPr>
              <a:t>2013</a:t>
            </a:r>
            <a:endParaRPr lang="nl-NL" dirty="0">
              <a:solidFill>
                <a:srgbClr val="5DA4D2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00350" y="2367676"/>
            <a:ext cx="633412" cy="140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l 27"/>
          <p:cNvSpPr/>
          <p:nvPr/>
        </p:nvSpPr>
        <p:spPr>
          <a:xfrm>
            <a:off x="1732181" y="2308472"/>
            <a:ext cx="303432" cy="30343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rgbClr val="FF0000"/>
                </a:solidFill>
              </a:rPr>
              <a:t>1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610784" y="2308472"/>
            <a:ext cx="303432" cy="30343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rgbClr val="FF0000"/>
                </a:solidFill>
              </a:rPr>
              <a:t>2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601075" y="2286684"/>
            <a:ext cx="303432" cy="30343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rgbClr val="FF0000"/>
                </a:solidFill>
              </a:rPr>
              <a:t>3</a:t>
            </a:r>
            <a:endParaRPr lang="nl-NL" b="1" dirty="0">
              <a:solidFill>
                <a:srgbClr val="FF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33979" y="3884840"/>
            <a:ext cx="303432" cy="1125499"/>
            <a:chOff x="541556" y="4576326"/>
            <a:chExt cx="303432" cy="1125499"/>
          </a:xfrm>
        </p:grpSpPr>
        <p:sp>
          <p:nvSpPr>
            <p:cNvPr id="31" name="Oval 30"/>
            <p:cNvSpPr/>
            <p:nvPr/>
          </p:nvSpPr>
          <p:spPr>
            <a:xfrm>
              <a:off x="541556" y="4576326"/>
              <a:ext cx="303432" cy="30343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rgbClr val="FF0000"/>
                  </a:solidFill>
                </a:rPr>
                <a:t>1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41556" y="4987360"/>
              <a:ext cx="303432" cy="30343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rgbClr val="FF0000"/>
                  </a:solidFill>
                </a:rPr>
                <a:t>2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41556" y="5398393"/>
              <a:ext cx="303432" cy="30343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rgbClr val="FF0000"/>
                  </a:solidFill>
                </a:rPr>
                <a:t>3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3845" y="6100465"/>
            <a:ext cx="429617" cy="257770"/>
            <a:chOff x="0" y="181967"/>
            <a:chExt cx="1017984" cy="610790"/>
          </a:xfrm>
        </p:grpSpPr>
        <p:sp>
          <p:nvSpPr>
            <p:cNvPr id="35" name="Rounded Rectangle 34"/>
            <p:cNvSpPr/>
            <p:nvPr/>
          </p:nvSpPr>
          <p:spPr>
            <a:xfrm>
              <a:off x="0" y="181967"/>
              <a:ext cx="1017984" cy="610790"/>
            </a:xfrm>
            <a:prstGeom prst="roundRect">
              <a:avLst>
                <a:gd name="adj" fmla="val 10000"/>
              </a:avLst>
            </a:prstGeom>
            <a:solidFill>
              <a:srgbClr val="F6AF3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17889" y="199856"/>
              <a:ext cx="982206" cy="575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300" b="1" kern="12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304925" y="6044684"/>
            <a:ext cx="2091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Project Team input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67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374650"/>
            <a:ext cx="8064500" cy="400761"/>
          </a:xfrm>
        </p:spPr>
        <p:txBody>
          <a:bodyPr/>
          <a:lstStyle/>
          <a:p>
            <a:r>
              <a:rPr lang="sv-SE" dirty="0" smtClean="0"/>
              <a:t>Mode of operations</a:t>
            </a:r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8190266"/>
              </p:ext>
            </p:extLst>
          </p:nvPr>
        </p:nvGraphicFramePr>
        <p:xfrm>
          <a:off x="413619" y="826611"/>
          <a:ext cx="2009548" cy="519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Rectangle 19"/>
          <p:cNvSpPr/>
          <p:nvPr/>
        </p:nvSpPr>
        <p:spPr>
          <a:xfrm>
            <a:off x="266167" y="6329971"/>
            <a:ext cx="7473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None/>
            </a:pPr>
            <a:r>
              <a:rPr lang="en-US" i="1" dirty="0" smtClean="0">
                <a:solidFill>
                  <a:srgbClr val="F6AF33"/>
                </a:solidFill>
              </a:rPr>
              <a:t>Steps 1-3 can be repeated until final draft for public consultation</a:t>
            </a:r>
            <a:endParaRPr lang="en-US" i="1" dirty="0">
              <a:solidFill>
                <a:srgbClr val="F6AF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8262" y="2000477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Discussion</a:t>
            </a:r>
            <a:r>
              <a:rPr lang="en-US" dirty="0"/>
              <a:t>, changes, decision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2668262" y="897031"/>
            <a:ext cx="2411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PT prepares first draft</a:t>
            </a:r>
            <a:endParaRPr lang="nl-NL" dirty="0"/>
          </a:p>
        </p:txBody>
      </p:sp>
      <p:sp>
        <p:nvSpPr>
          <p:cNvPr id="10" name="Rectangle 9"/>
          <p:cNvSpPr/>
          <p:nvPr/>
        </p:nvSpPr>
        <p:spPr>
          <a:xfrm>
            <a:off x="2668262" y="2699207"/>
            <a:ext cx="3014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PT produces a second </a:t>
            </a:r>
            <a:r>
              <a:rPr lang="en-US" dirty="0" smtClean="0"/>
              <a:t>draft</a:t>
            </a:r>
            <a:endParaRPr lang="nl-NL" dirty="0"/>
          </a:p>
        </p:txBody>
      </p:sp>
      <p:sp>
        <p:nvSpPr>
          <p:cNvPr id="11" name="Rectangle 10"/>
          <p:cNvSpPr/>
          <p:nvPr/>
        </p:nvSpPr>
        <p:spPr>
          <a:xfrm>
            <a:off x="2668262" y="3795450"/>
            <a:ext cx="3095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3 months public consultation</a:t>
            </a:r>
            <a:endParaRPr lang="nl-NL" dirty="0"/>
          </a:p>
        </p:txBody>
      </p:sp>
      <p:sp>
        <p:nvSpPr>
          <p:cNvPr id="15" name="Rectangle 14"/>
          <p:cNvSpPr/>
          <p:nvPr/>
        </p:nvSpPr>
        <p:spPr>
          <a:xfrm>
            <a:off x="2668262" y="4497527"/>
            <a:ext cx="2501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PT produces </a:t>
            </a:r>
            <a:r>
              <a:rPr lang="en-US" dirty="0" smtClean="0"/>
              <a:t>final draft</a:t>
            </a:r>
            <a:endParaRPr lang="nl-NL" dirty="0"/>
          </a:p>
        </p:txBody>
      </p:sp>
      <p:sp>
        <p:nvSpPr>
          <p:cNvPr id="16" name="Rectangle 15"/>
          <p:cNvSpPr/>
          <p:nvPr/>
        </p:nvSpPr>
        <p:spPr>
          <a:xfrm>
            <a:off x="2668262" y="5637904"/>
            <a:ext cx="4912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Approval of CWA by CEN/WS XBRL members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24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CEN/WS XBRL</a:t>
            </a:r>
            <a:r>
              <a:rPr lang="sv-SE" dirty="0" smtClean="0"/>
              <a:t> </a:t>
            </a:r>
            <a:r>
              <a:rPr lang="sv-SE" dirty="0" smtClean="0"/>
              <a:t>planning </a:t>
            </a:r>
            <a:r>
              <a:rPr lang="sv-SE" dirty="0"/>
              <a:t>and meetings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718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5DA4D2"/>
                </a:solidFill>
              </a:rPr>
              <a:t>CEN/WS XBRL, Winter 2012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5DA4D2"/>
                </a:solidFill>
              </a:rPr>
              <a:t>CEN/WS </a:t>
            </a:r>
            <a:r>
              <a:rPr lang="en-US" sz="2000" dirty="0" smtClean="0">
                <a:solidFill>
                  <a:srgbClr val="5DA4D2"/>
                </a:solidFill>
              </a:rPr>
              <a:t>XBRL, Spring 2013 (face-to-face meeting)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5DA4D2"/>
                </a:solidFill>
              </a:rPr>
              <a:t>CEN/WS XBRL, Winter 2013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5DA4D2"/>
                </a:solidFill>
              </a:rPr>
              <a:t>CEN/WS XBRL, Spring 2014</a:t>
            </a:r>
            <a:endParaRPr lang="sv-SE" sz="2000" dirty="0" smtClean="0"/>
          </a:p>
          <a:p>
            <a:pPr>
              <a:buFontTx/>
              <a:buNone/>
            </a:pPr>
            <a:endParaRPr lang="sv-SE" sz="2000" dirty="0"/>
          </a:p>
          <a:p>
            <a:pPr>
              <a:buFontTx/>
              <a:buNone/>
            </a:pPr>
            <a:endParaRPr lang="sv-SE" sz="2000" dirty="0" smtClean="0"/>
          </a:p>
          <a:p>
            <a:pPr>
              <a:buFontTx/>
              <a:buNone/>
            </a:pPr>
            <a:endParaRPr lang="sv-SE" sz="2000" dirty="0"/>
          </a:p>
          <a:p>
            <a:pPr>
              <a:buFontTx/>
              <a:buNone/>
            </a:pPr>
            <a:endParaRPr lang="sv-SE" sz="2000" dirty="0" smtClean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2FE6B8ED-53BD-461E-BFD7-2ED95A09C136}" type="slidenum">
              <a:rPr lang="en-US"/>
              <a:pPr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0049" y="5420410"/>
            <a:ext cx="6829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sv-SE" i="1" dirty="0" smtClean="0">
                <a:solidFill>
                  <a:srgbClr val="F6AF33"/>
                </a:solidFill>
              </a:rPr>
              <a:t>PT Working </a:t>
            </a:r>
            <a:r>
              <a:rPr lang="sv-SE" i="1" dirty="0">
                <a:solidFill>
                  <a:srgbClr val="F6AF33"/>
                </a:solidFill>
              </a:rPr>
              <a:t>Drafts must be available at least 2 weeks in </a:t>
            </a:r>
            <a:r>
              <a:rPr lang="sv-SE" i="1" dirty="0" smtClean="0">
                <a:solidFill>
                  <a:srgbClr val="F6AF33"/>
                </a:solidFill>
              </a:rPr>
              <a:t>advanced </a:t>
            </a:r>
            <a:r>
              <a:rPr lang="sv-SE" i="1" dirty="0">
                <a:solidFill>
                  <a:srgbClr val="F6AF33"/>
                </a:solidFill>
              </a:rPr>
              <a:t>of </a:t>
            </a:r>
            <a:r>
              <a:rPr lang="sv-SE" i="1" dirty="0" smtClean="0">
                <a:solidFill>
                  <a:srgbClr val="F6AF33"/>
                </a:solidFill>
              </a:rPr>
              <a:t>CEN/WS XBRL meetings</a:t>
            </a:r>
            <a:endParaRPr lang="sv-SE" i="1" dirty="0">
              <a:solidFill>
                <a:srgbClr val="F6A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 of work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smtClean="0"/>
              <a:t>1) Sign contract between PT expert and NEN</a:t>
            </a:r>
            <a:br>
              <a:rPr lang="en-GB" sz="2000" b="1" dirty="0" smtClean="0"/>
            </a:br>
            <a:endParaRPr lang="en-GB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sz="2000" b="1" dirty="0" smtClean="0"/>
              <a:t>2) Work Plan</a:t>
            </a:r>
            <a:r>
              <a:rPr lang="en-GB" sz="2000" dirty="0" smtClean="0"/>
              <a:t> (prepared by the PT)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 smtClean="0"/>
              <a:t>Content Work Plan </a:t>
            </a:r>
            <a:r>
              <a:rPr lang="en-GB" sz="2000" i="1" dirty="0" smtClean="0"/>
              <a:t>(most of this information is already available in the </a:t>
            </a:r>
            <a:r>
              <a:rPr lang="en-GB" sz="2000" i="1" dirty="0" err="1" smtClean="0"/>
              <a:t>ToR</a:t>
            </a:r>
            <a:r>
              <a:rPr lang="en-GB" sz="2000" i="1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Scope </a:t>
            </a:r>
            <a:r>
              <a:rPr lang="en-GB" sz="1800" dirty="0"/>
              <a:t>and objective </a:t>
            </a:r>
            <a:endParaRPr lang="en-GB" sz="1800" dirty="0" smtClean="0"/>
          </a:p>
          <a:p>
            <a:pPr lvl="1">
              <a:lnSpc>
                <a:spcPct val="90000"/>
              </a:lnSpc>
            </a:pPr>
            <a:r>
              <a:rPr lang="en-GB" sz="1800" dirty="0" smtClean="0"/>
              <a:t>Approach, methodology and work breakdown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Roles and tasks of each PT member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Time plan incl. drafting, reviewing and dissemination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Interaction, mode of collaboration and reporting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1400" dirty="0" smtClean="0"/>
              <a:t>Within the PT, With working group, With stakeholders 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Preliminary </a:t>
            </a:r>
            <a:r>
              <a:rPr lang="en-GB" sz="1800" dirty="0"/>
              <a:t>listing of issues and priorities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Draft table of </a:t>
            </a:r>
            <a:r>
              <a:rPr lang="en-GB" sz="1800" dirty="0" smtClean="0"/>
              <a:t>contents</a:t>
            </a:r>
            <a:br>
              <a:rPr lang="en-GB" sz="1800" dirty="0" smtClean="0"/>
            </a:br>
            <a:endParaRPr lang="en-GB" sz="1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sz="2000" b="1" dirty="0" smtClean="0"/>
              <a:t>3) Start drafting deliverable(s) according to </a:t>
            </a:r>
            <a:r>
              <a:rPr lang="en-GB" sz="2000" b="1" dirty="0" err="1" smtClean="0"/>
              <a:t>ToR</a:t>
            </a:r>
            <a:endParaRPr lang="en-GB" sz="2000" b="1" dirty="0" smtClean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F22F9D4B-0B2D-4AAF-82BB-9A882E65B0CE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 TC/278 theme">
  <a:themeElements>
    <a:clrScheme name="TC 278">
      <a:dk1>
        <a:srgbClr val="356A9A"/>
      </a:dk1>
      <a:lt1>
        <a:srgbClr val="77A6D0"/>
      </a:lt1>
      <a:dk2>
        <a:srgbClr val="356A9A"/>
      </a:dk2>
      <a:lt2>
        <a:srgbClr val="77A6D0"/>
      </a:lt2>
      <a:accent1>
        <a:srgbClr val="A4C3DF"/>
      </a:accent1>
      <a:accent2>
        <a:srgbClr val="ECF3F8"/>
      </a:accent2>
      <a:accent3>
        <a:srgbClr val="DAE7F2"/>
      </a:accent3>
      <a:accent4>
        <a:srgbClr val="C8DBEB"/>
      </a:accent4>
      <a:accent5>
        <a:srgbClr val="5C93C5"/>
      </a:accent5>
      <a:accent6>
        <a:srgbClr val="32638F"/>
      </a:accent6>
      <a:hlink>
        <a:srgbClr val="F79646"/>
      </a:hlink>
      <a:folHlink>
        <a:srgbClr val="F79646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418</Words>
  <Application>Microsoft Office PowerPoint</Application>
  <PresentationFormat>On-screen Show (4:3)</PresentationFormat>
  <Paragraphs>119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CEN TC/278 theme</vt:lpstr>
      <vt:lpstr>CEN/WS XBRL PT kick-off meeting</vt:lpstr>
      <vt:lpstr>Contents</vt:lpstr>
      <vt:lpstr>Objectives</vt:lpstr>
      <vt:lpstr>Formalities</vt:lpstr>
      <vt:lpstr>Format and drafting rules </vt:lpstr>
      <vt:lpstr>Timeline</vt:lpstr>
      <vt:lpstr>Mode of operations</vt:lpstr>
      <vt:lpstr>CEN/WS XBRL planning and meetings </vt:lpstr>
      <vt:lpstr>Start of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Peelen</dc:creator>
  <cp:lastModifiedBy>Maarten Peelen</cp:lastModifiedBy>
  <cp:revision>175</cp:revision>
  <dcterms:created xsi:type="dcterms:W3CDTF">2010-12-07T13:49:26Z</dcterms:created>
  <dcterms:modified xsi:type="dcterms:W3CDTF">2012-08-09T11:09:48Z</dcterms:modified>
</cp:coreProperties>
</file>